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80" r:id="rId4"/>
    <p:sldId id="281" r:id="rId5"/>
    <p:sldId id="282" r:id="rId6"/>
    <p:sldId id="270" r:id="rId7"/>
    <p:sldId id="257" r:id="rId8"/>
    <p:sldId id="283" r:id="rId9"/>
    <p:sldId id="284" r:id="rId10"/>
    <p:sldId id="285" r:id="rId11"/>
    <p:sldId id="266" r:id="rId12"/>
    <p:sldId id="267" r:id="rId13"/>
    <p:sldId id="273" r:id="rId14"/>
    <p:sldId id="274" r:id="rId15"/>
    <p:sldId id="278" r:id="rId16"/>
    <p:sldId id="276" r:id="rId17"/>
    <p:sldId id="268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>
      <p:cViewPr varScale="1">
        <p:scale>
          <a:sx n="110" d="100"/>
          <a:sy n="110" d="100"/>
        </p:scale>
        <p:origin x="632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04469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04469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04469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7524" cy="48920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1399" y="1955800"/>
            <a:ext cx="2671953" cy="1879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03650" y="1955800"/>
            <a:ext cx="2671953" cy="1879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927" y="1955800"/>
            <a:ext cx="2671953" cy="18796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21399" y="4024248"/>
            <a:ext cx="2671953" cy="18796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5927" y="4024248"/>
            <a:ext cx="5489676" cy="187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04469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5272" y="739267"/>
            <a:ext cx="9850120" cy="43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04469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jp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9.png"/><Relationship Id="rId18" Type="http://schemas.openxmlformats.org/officeDocument/2006/relationships/image" Target="../media/image214.png"/><Relationship Id="rId3" Type="http://schemas.openxmlformats.org/officeDocument/2006/relationships/image" Target="../media/image199.png"/><Relationship Id="rId21" Type="http://schemas.openxmlformats.org/officeDocument/2006/relationships/image" Target="../media/image217.pn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17" Type="http://schemas.openxmlformats.org/officeDocument/2006/relationships/image" Target="../media/image213.png"/><Relationship Id="rId25" Type="http://schemas.openxmlformats.org/officeDocument/2006/relationships/image" Target="../media/image97.png"/><Relationship Id="rId2" Type="http://schemas.openxmlformats.org/officeDocument/2006/relationships/image" Target="../media/image198.png"/><Relationship Id="rId16" Type="http://schemas.openxmlformats.org/officeDocument/2006/relationships/image" Target="../media/image212.png"/><Relationship Id="rId20" Type="http://schemas.openxmlformats.org/officeDocument/2006/relationships/image" Target="../media/image2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24" Type="http://schemas.openxmlformats.org/officeDocument/2006/relationships/image" Target="../media/image220.png"/><Relationship Id="rId5" Type="http://schemas.openxmlformats.org/officeDocument/2006/relationships/image" Target="../media/image201.png"/><Relationship Id="rId15" Type="http://schemas.openxmlformats.org/officeDocument/2006/relationships/image" Target="../media/image211.png"/><Relationship Id="rId23" Type="http://schemas.openxmlformats.org/officeDocument/2006/relationships/image" Target="../media/image219.png"/><Relationship Id="rId10" Type="http://schemas.openxmlformats.org/officeDocument/2006/relationships/image" Target="../media/image206.png"/><Relationship Id="rId19" Type="http://schemas.openxmlformats.org/officeDocument/2006/relationships/image" Target="../media/image215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Relationship Id="rId14" Type="http://schemas.openxmlformats.org/officeDocument/2006/relationships/image" Target="../media/image210.png"/><Relationship Id="rId22" Type="http://schemas.openxmlformats.org/officeDocument/2006/relationships/image" Target="../media/image2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jp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15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16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1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3.png"/><Relationship Id="rId7" Type="http://schemas.openxmlformats.org/officeDocument/2006/relationships/image" Target="../media/image47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16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62.png"/><Relationship Id="rId4" Type="http://schemas.openxmlformats.org/officeDocument/2006/relationships/image" Target="../media/image15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9" Type="http://schemas.openxmlformats.org/officeDocument/2006/relationships/image" Target="../media/image117.png"/><Relationship Id="rId21" Type="http://schemas.openxmlformats.org/officeDocument/2006/relationships/image" Target="../media/image99.png"/><Relationship Id="rId34" Type="http://schemas.openxmlformats.org/officeDocument/2006/relationships/image" Target="../media/image112.png"/><Relationship Id="rId42" Type="http://schemas.openxmlformats.org/officeDocument/2006/relationships/image" Target="../media/image120.png"/><Relationship Id="rId47" Type="http://schemas.openxmlformats.org/officeDocument/2006/relationships/image" Target="../media/image125.png"/><Relationship Id="rId50" Type="http://schemas.openxmlformats.org/officeDocument/2006/relationships/image" Target="../media/image128.png"/><Relationship Id="rId55" Type="http://schemas.openxmlformats.org/officeDocument/2006/relationships/image" Target="../media/image133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29" Type="http://schemas.openxmlformats.org/officeDocument/2006/relationships/image" Target="../media/image107.png"/><Relationship Id="rId11" Type="http://schemas.openxmlformats.org/officeDocument/2006/relationships/image" Target="../media/image89.pn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115.png"/><Relationship Id="rId40" Type="http://schemas.openxmlformats.org/officeDocument/2006/relationships/image" Target="../media/image118.png"/><Relationship Id="rId45" Type="http://schemas.openxmlformats.org/officeDocument/2006/relationships/image" Target="../media/image123.png"/><Relationship Id="rId53" Type="http://schemas.openxmlformats.org/officeDocument/2006/relationships/image" Target="../media/image131.png"/><Relationship Id="rId58" Type="http://schemas.openxmlformats.org/officeDocument/2006/relationships/image" Target="../media/image136.png"/><Relationship Id="rId5" Type="http://schemas.openxmlformats.org/officeDocument/2006/relationships/image" Target="../media/image83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Relationship Id="rId27" Type="http://schemas.openxmlformats.org/officeDocument/2006/relationships/image" Target="../media/image105.png"/><Relationship Id="rId30" Type="http://schemas.openxmlformats.org/officeDocument/2006/relationships/image" Target="../media/image108.png"/><Relationship Id="rId35" Type="http://schemas.openxmlformats.org/officeDocument/2006/relationships/image" Target="../media/image113.png"/><Relationship Id="rId43" Type="http://schemas.openxmlformats.org/officeDocument/2006/relationships/image" Target="../media/image121.png"/><Relationship Id="rId48" Type="http://schemas.openxmlformats.org/officeDocument/2006/relationships/image" Target="../media/image126.png"/><Relationship Id="rId56" Type="http://schemas.openxmlformats.org/officeDocument/2006/relationships/image" Target="../media/image134.png"/><Relationship Id="rId8" Type="http://schemas.openxmlformats.org/officeDocument/2006/relationships/image" Target="../media/image86.png"/><Relationship Id="rId51" Type="http://schemas.openxmlformats.org/officeDocument/2006/relationships/image" Target="../media/image129.png"/><Relationship Id="rId3" Type="http://schemas.openxmlformats.org/officeDocument/2006/relationships/image" Target="../media/image81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33" Type="http://schemas.openxmlformats.org/officeDocument/2006/relationships/image" Target="../media/image111.png"/><Relationship Id="rId38" Type="http://schemas.openxmlformats.org/officeDocument/2006/relationships/image" Target="../media/image116.png"/><Relationship Id="rId46" Type="http://schemas.openxmlformats.org/officeDocument/2006/relationships/image" Target="../media/image124.png"/><Relationship Id="rId20" Type="http://schemas.openxmlformats.org/officeDocument/2006/relationships/image" Target="../media/image98.png"/><Relationship Id="rId41" Type="http://schemas.openxmlformats.org/officeDocument/2006/relationships/image" Target="../media/image119.png"/><Relationship Id="rId54" Type="http://schemas.openxmlformats.org/officeDocument/2006/relationships/image" Target="../media/image1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28" Type="http://schemas.openxmlformats.org/officeDocument/2006/relationships/image" Target="../media/image106.png"/><Relationship Id="rId36" Type="http://schemas.openxmlformats.org/officeDocument/2006/relationships/image" Target="../media/image114.png"/><Relationship Id="rId49" Type="http://schemas.openxmlformats.org/officeDocument/2006/relationships/image" Target="../media/image127.png"/><Relationship Id="rId57" Type="http://schemas.openxmlformats.org/officeDocument/2006/relationships/image" Target="../media/image135.png"/><Relationship Id="rId10" Type="http://schemas.openxmlformats.org/officeDocument/2006/relationships/image" Target="../media/image88.png"/><Relationship Id="rId31" Type="http://schemas.openxmlformats.org/officeDocument/2006/relationships/image" Target="../media/image109.png"/><Relationship Id="rId44" Type="http://schemas.openxmlformats.org/officeDocument/2006/relationships/image" Target="../media/image122.png"/><Relationship Id="rId52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8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image" Target="../media/image137.png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11" Type="http://schemas.openxmlformats.org/officeDocument/2006/relationships/image" Target="../media/image144.png"/><Relationship Id="rId5" Type="http://schemas.openxmlformats.org/officeDocument/2006/relationships/image" Target="../media/image16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4" Type="http://schemas.openxmlformats.org/officeDocument/2006/relationships/image" Target="../media/image139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" Type="http://schemas.openxmlformats.org/officeDocument/2006/relationships/image" Target="../media/image151.png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40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4264" y="4526254"/>
              <a:ext cx="8746109" cy="14467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03220" y="4573523"/>
              <a:ext cx="8619490" cy="0"/>
            </a:xfrm>
            <a:custGeom>
              <a:avLst/>
              <a:gdLst/>
              <a:ahLst/>
              <a:cxnLst/>
              <a:rect l="l" t="t" r="r" b="b"/>
              <a:pathLst>
                <a:path w="8619490">
                  <a:moveTo>
                    <a:pt x="0" y="0"/>
                  </a:moveTo>
                  <a:lnTo>
                    <a:pt x="8619109" y="0"/>
                  </a:lnTo>
                </a:path>
              </a:pathLst>
            </a:custGeom>
            <a:ln w="39624">
              <a:solidFill>
                <a:srgbClr val="EC27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74367" y="3400755"/>
            <a:ext cx="976820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vi-VN" sz="5400" b="1" dirty="0">
                <a:solidFill>
                  <a:srgbClr val="FFFFFF"/>
                </a:solidFill>
                <a:latin typeface="Segoe UI"/>
                <a:cs typeface="Segoe UI"/>
              </a:rPr>
              <a:t>IP 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Mediation</a:t>
            </a:r>
            <a:r>
              <a:rPr sz="54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54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5400" b="1" spc="-10" dirty="0">
                <a:solidFill>
                  <a:srgbClr val="FFFFFF"/>
                </a:solidFill>
                <a:latin typeface="Segoe UI"/>
                <a:cs typeface="Segoe UI"/>
              </a:rPr>
              <a:t>Vietnam</a:t>
            </a:r>
            <a:endParaRPr sz="5400" dirty="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4000" y="4493945"/>
            <a:ext cx="6110351" cy="1680588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05"/>
              </a:spcBef>
            </a:pPr>
            <a:r>
              <a:rPr lang="vi-VN" sz="2000" spc="-20" dirty="0">
                <a:solidFill>
                  <a:srgbClr val="FFFFFF"/>
                </a:solidFill>
                <a:latin typeface="Segoe UI"/>
                <a:cs typeface="Segoe UI"/>
              </a:rPr>
              <a:t>Van Nam  TRAN</a:t>
            </a:r>
          </a:p>
          <a:p>
            <a:pPr marR="5080" algn="r">
              <a:lnSpc>
                <a:spcPct val="100000"/>
              </a:lnSpc>
              <a:spcBef>
                <a:spcPts val="1205"/>
              </a:spcBef>
            </a:pPr>
            <a:r>
              <a:rPr lang="vi-VN" sz="2000" spc="-20" dirty="0">
                <a:solidFill>
                  <a:srgbClr val="FFFFFF"/>
                </a:solidFill>
                <a:latin typeface="Segoe UI"/>
                <a:cs typeface="Segoe UI"/>
              </a:rPr>
              <a:t>VIAC Mediator &amp; Arbitrator; WIPO Mediator &amp; Arbitrator</a:t>
            </a:r>
            <a:endParaRPr sz="2000" dirty="0">
              <a:latin typeface="Segoe UI"/>
              <a:cs typeface="Segoe UI"/>
            </a:endParaRPr>
          </a:p>
          <a:p>
            <a:pPr marR="6985" algn="r">
              <a:lnSpc>
                <a:spcPct val="100000"/>
              </a:lnSpc>
              <a:spcBef>
                <a:spcPts val="1110"/>
              </a:spcBef>
            </a:pPr>
            <a:r>
              <a:rPr lang="vi-VN" sz="2000" spc="-30" dirty="0">
                <a:solidFill>
                  <a:srgbClr val="FFFFFF"/>
                </a:solidFill>
                <a:latin typeface="Segoe UI"/>
                <a:cs typeface="Segoe UI"/>
              </a:rPr>
              <a:t>ASEAN – IPA Siem Reap, 14 - 15</a:t>
            </a:r>
            <a:r>
              <a:rPr sz="20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vi-VN" sz="2000" spc="-30" dirty="0">
                <a:solidFill>
                  <a:srgbClr val="FFFFFF"/>
                </a:solidFill>
                <a:latin typeface="Segoe UI"/>
                <a:cs typeface="Segoe UI"/>
              </a:rPr>
              <a:t>Feb </a:t>
            </a:r>
            <a:r>
              <a:rPr sz="2000" spc="-20" dirty="0">
                <a:solidFill>
                  <a:srgbClr val="FFFFFF"/>
                </a:solidFill>
                <a:latin typeface="Segoe UI"/>
                <a:cs typeface="Segoe UI"/>
              </a:rPr>
              <a:t>202</a:t>
            </a:r>
            <a:r>
              <a:rPr lang="vi-VN" sz="2000" spc="-20" dirty="0">
                <a:solidFill>
                  <a:srgbClr val="FFFFFF"/>
                </a:solidFill>
                <a:latin typeface="Segoe UI"/>
                <a:cs typeface="Segoe UI"/>
              </a:rPr>
              <a:t>5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5160E25-BABC-5A42-88FA-6F5ED7BEFF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953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lang="en-GB" spc="-25" smtClean="0">
                <a:latin typeface="Segoe UI Light"/>
                <a:cs typeface="Segoe UI Light"/>
              </a:rPr>
              <a:t>1</a:t>
            </a:fld>
            <a:endParaRPr lang="en-GB" spc="-25" dirty="0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1561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9517"/>
            <a:ext cx="925716" cy="107408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4476" y="633971"/>
            <a:ext cx="7367905" cy="6224270"/>
            <a:chOff x="4824476" y="633971"/>
            <a:chExt cx="7367905" cy="62242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4476" y="1965959"/>
              <a:ext cx="7367524" cy="48920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1016" y="633971"/>
              <a:ext cx="6788658" cy="598703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33416" y="787399"/>
              <a:ext cx="6442075" cy="5638800"/>
            </a:xfrm>
            <a:custGeom>
              <a:avLst/>
              <a:gdLst/>
              <a:ahLst/>
              <a:cxnLst/>
              <a:rect l="l" t="t" r="r" b="b"/>
              <a:pathLst>
                <a:path w="6442075" h="5638800">
                  <a:moveTo>
                    <a:pt x="6109335" y="0"/>
                  </a:moveTo>
                  <a:lnTo>
                    <a:pt x="332232" y="0"/>
                  </a:lnTo>
                  <a:lnTo>
                    <a:pt x="283159" y="3601"/>
                  </a:lnTo>
                  <a:lnTo>
                    <a:pt x="236315" y="14064"/>
                  </a:lnTo>
                  <a:lnTo>
                    <a:pt x="192214" y="30873"/>
                  </a:lnTo>
                  <a:lnTo>
                    <a:pt x="151371" y="53517"/>
                  </a:lnTo>
                  <a:lnTo>
                    <a:pt x="114303" y="81481"/>
                  </a:lnTo>
                  <a:lnTo>
                    <a:pt x="81524" y="114251"/>
                  </a:lnTo>
                  <a:lnTo>
                    <a:pt x="53549" y="151315"/>
                  </a:lnTo>
                  <a:lnTo>
                    <a:pt x="30894" y="192159"/>
                  </a:lnTo>
                  <a:lnTo>
                    <a:pt x="14074" y="236268"/>
                  </a:lnTo>
                  <a:lnTo>
                    <a:pt x="3604" y="283130"/>
                  </a:lnTo>
                  <a:lnTo>
                    <a:pt x="0" y="332232"/>
                  </a:lnTo>
                  <a:lnTo>
                    <a:pt x="0" y="5306568"/>
                  </a:lnTo>
                  <a:lnTo>
                    <a:pt x="3604" y="5355663"/>
                  </a:lnTo>
                  <a:lnTo>
                    <a:pt x="14074" y="5402522"/>
                  </a:lnTo>
                  <a:lnTo>
                    <a:pt x="30894" y="5446629"/>
                  </a:lnTo>
                  <a:lnTo>
                    <a:pt x="53549" y="5487473"/>
                  </a:lnTo>
                  <a:lnTo>
                    <a:pt x="81524" y="5524537"/>
                  </a:lnTo>
                  <a:lnTo>
                    <a:pt x="114303" y="5557310"/>
                  </a:lnTo>
                  <a:lnTo>
                    <a:pt x="151371" y="5585276"/>
                  </a:lnTo>
                  <a:lnTo>
                    <a:pt x="192214" y="5607921"/>
                  </a:lnTo>
                  <a:lnTo>
                    <a:pt x="236315" y="5624733"/>
                  </a:lnTo>
                  <a:lnTo>
                    <a:pt x="283159" y="5635197"/>
                  </a:lnTo>
                  <a:lnTo>
                    <a:pt x="332232" y="5638800"/>
                  </a:lnTo>
                  <a:lnTo>
                    <a:pt x="6109335" y="5638800"/>
                  </a:lnTo>
                  <a:lnTo>
                    <a:pt x="6158436" y="5635197"/>
                  </a:lnTo>
                  <a:lnTo>
                    <a:pt x="6205298" y="5624733"/>
                  </a:lnTo>
                  <a:lnTo>
                    <a:pt x="6249407" y="5607921"/>
                  </a:lnTo>
                  <a:lnTo>
                    <a:pt x="6290251" y="5585276"/>
                  </a:lnTo>
                  <a:lnTo>
                    <a:pt x="6327315" y="5557310"/>
                  </a:lnTo>
                  <a:lnTo>
                    <a:pt x="6360085" y="5524537"/>
                  </a:lnTo>
                  <a:lnTo>
                    <a:pt x="6388049" y="5487473"/>
                  </a:lnTo>
                  <a:lnTo>
                    <a:pt x="6410693" y="5446629"/>
                  </a:lnTo>
                  <a:lnTo>
                    <a:pt x="6427502" y="5402522"/>
                  </a:lnTo>
                  <a:lnTo>
                    <a:pt x="6437965" y="5355663"/>
                  </a:lnTo>
                  <a:lnTo>
                    <a:pt x="6441567" y="5306568"/>
                  </a:lnTo>
                  <a:lnTo>
                    <a:pt x="6441567" y="332232"/>
                  </a:lnTo>
                  <a:lnTo>
                    <a:pt x="6437965" y="283130"/>
                  </a:lnTo>
                  <a:lnTo>
                    <a:pt x="6427502" y="236268"/>
                  </a:lnTo>
                  <a:lnTo>
                    <a:pt x="6410693" y="192159"/>
                  </a:lnTo>
                  <a:lnTo>
                    <a:pt x="6388049" y="151315"/>
                  </a:lnTo>
                  <a:lnTo>
                    <a:pt x="6360085" y="114251"/>
                  </a:lnTo>
                  <a:lnTo>
                    <a:pt x="6327315" y="81481"/>
                  </a:lnTo>
                  <a:lnTo>
                    <a:pt x="6290251" y="53517"/>
                  </a:lnTo>
                  <a:lnTo>
                    <a:pt x="6249407" y="30873"/>
                  </a:lnTo>
                  <a:lnTo>
                    <a:pt x="6205298" y="14064"/>
                  </a:lnTo>
                  <a:lnTo>
                    <a:pt x="6158436" y="3601"/>
                  </a:lnTo>
                  <a:lnTo>
                    <a:pt x="6109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3560" y="2500883"/>
              <a:ext cx="5660390" cy="2811780"/>
            </a:xfrm>
            <a:custGeom>
              <a:avLst/>
              <a:gdLst/>
              <a:ahLst/>
              <a:cxnLst/>
              <a:rect l="l" t="t" r="r" b="b"/>
              <a:pathLst>
                <a:path w="5660390" h="2811779">
                  <a:moveTo>
                    <a:pt x="301752" y="2240280"/>
                  </a:moveTo>
                  <a:lnTo>
                    <a:pt x="0" y="2240280"/>
                  </a:lnTo>
                  <a:lnTo>
                    <a:pt x="0" y="2811272"/>
                  </a:lnTo>
                  <a:lnTo>
                    <a:pt x="301752" y="2811272"/>
                  </a:lnTo>
                  <a:lnTo>
                    <a:pt x="301752" y="2240280"/>
                  </a:lnTo>
                  <a:close/>
                </a:path>
                <a:path w="5660390" h="2811779">
                  <a:moveTo>
                    <a:pt x="897636" y="2240280"/>
                  </a:moveTo>
                  <a:lnTo>
                    <a:pt x="595884" y="2240280"/>
                  </a:lnTo>
                  <a:lnTo>
                    <a:pt x="595884" y="2811272"/>
                  </a:lnTo>
                  <a:lnTo>
                    <a:pt x="897636" y="2811272"/>
                  </a:lnTo>
                  <a:lnTo>
                    <a:pt x="897636" y="2240280"/>
                  </a:lnTo>
                  <a:close/>
                </a:path>
                <a:path w="5660390" h="2811779">
                  <a:moveTo>
                    <a:pt x="1491996" y="2240280"/>
                  </a:moveTo>
                  <a:lnTo>
                    <a:pt x="1190244" y="2240280"/>
                  </a:lnTo>
                  <a:lnTo>
                    <a:pt x="1190244" y="2811272"/>
                  </a:lnTo>
                  <a:lnTo>
                    <a:pt x="1491996" y="2811272"/>
                  </a:lnTo>
                  <a:lnTo>
                    <a:pt x="1491996" y="2240280"/>
                  </a:lnTo>
                  <a:close/>
                </a:path>
                <a:path w="5660390" h="2811779">
                  <a:moveTo>
                    <a:pt x="2087880" y="2240280"/>
                  </a:moveTo>
                  <a:lnTo>
                    <a:pt x="1786128" y="2240280"/>
                  </a:lnTo>
                  <a:lnTo>
                    <a:pt x="1786128" y="2811272"/>
                  </a:lnTo>
                  <a:lnTo>
                    <a:pt x="2087880" y="2811272"/>
                  </a:lnTo>
                  <a:lnTo>
                    <a:pt x="2087880" y="2240280"/>
                  </a:lnTo>
                  <a:close/>
                </a:path>
                <a:path w="5660390" h="2811779">
                  <a:moveTo>
                    <a:pt x="2683764" y="2240280"/>
                  </a:moveTo>
                  <a:lnTo>
                    <a:pt x="2380488" y="2240280"/>
                  </a:lnTo>
                  <a:lnTo>
                    <a:pt x="2380488" y="2811272"/>
                  </a:lnTo>
                  <a:lnTo>
                    <a:pt x="2683764" y="2811272"/>
                  </a:lnTo>
                  <a:lnTo>
                    <a:pt x="2683764" y="2240280"/>
                  </a:lnTo>
                  <a:close/>
                </a:path>
                <a:path w="5660390" h="2811779">
                  <a:moveTo>
                    <a:pt x="3278124" y="2240280"/>
                  </a:moveTo>
                  <a:lnTo>
                    <a:pt x="2976372" y="2240280"/>
                  </a:lnTo>
                  <a:lnTo>
                    <a:pt x="2976372" y="2811272"/>
                  </a:lnTo>
                  <a:lnTo>
                    <a:pt x="3278124" y="2811272"/>
                  </a:lnTo>
                  <a:lnTo>
                    <a:pt x="3278124" y="2240280"/>
                  </a:lnTo>
                  <a:close/>
                </a:path>
                <a:path w="5660390" h="2811779">
                  <a:moveTo>
                    <a:pt x="3874008" y="2240280"/>
                  </a:moveTo>
                  <a:lnTo>
                    <a:pt x="3572256" y="2240280"/>
                  </a:lnTo>
                  <a:lnTo>
                    <a:pt x="3572256" y="2811272"/>
                  </a:lnTo>
                  <a:lnTo>
                    <a:pt x="3874008" y="2811272"/>
                  </a:lnTo>
                  <a:lnTo>
                    <a:pt x="3874008" y="2240280"/>
                  </a:lnTo>
                  <a:close/>
                </a:path>
                <a:path w="5660390" h="2811779">
                  <a:moveTo>
                    <a:pt x="4469892" y="1691640"/>
                  </a:moveTo>
                  <a:lnTo>
                    <a:pt x="4166616" y="1691640"/>
                  </a:lnTo>
                  <a:lnTo>
                    <a:pt x="4166616" y="2811272"/>
                  </a:lnTo>
                  <a:lnTo>
                    <a:pt x="4469892" y="2811272"/>
                  </a:lnTo>
                  <a:lnTo>
                    <a:pt x="4469892" y="1691640"/>
                  </a:lnTo>
                  <a:close/>
                </a:path>
                <a:path w="5660390" h="2811779">
                  <a:moveTo>
                    <a:pt x="5064252" y="1691640"/>
                  </a:moveTo>
                  <a:lnTo>
                    <a:pt x="4762500" y="1691640"/>
                  </a:lnTo>
                  <a:lnTo>
                    <a:pt x="4762500" y="2811272"/>
                  </a:lnTo>
                  <a:lnTo>
                    <a:pt x="5064252" y="2811272"/>
                  </a:lnTo>
                  <a:lnTo>
                    <a:pt x="5064252" y="1691640"/>
                  </a:lnTo>
                  <a:close/>
                </a:path>
                <a:path w="5660390" h="2811779">
                  <a:moveTo>
                    <a:pt x="5660136" y="0"/>
                  </a:moveTo>
                  <a:lnTo>
                    <a:pt x="5358384" y="0"/>
                  </a:lnTo>
                  <a:lnTo>
                    <a:pt x="5358384" y="2811272"/>
                  </a:lnTo>
                  <a:lnTo>
                    <a:pt x="5660136" y="2811272"/>
                  </a:lnTo>
                  <a:lnTo>
                    <a:pt x="5660136" y="0"/>
                  </a:lnTo>
                  <a:close/>
                </a:path>
              </a:pathLst>
            </a:custGeom>
            <a:solidFill>
              <a:srgbClr val="6CD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76875" y="5312155"/>
              <a:ext cx="5953125" cy="0"/>
            </a:xfrm>
            <a:custGeom>
              <a:avLst/>
              <a:gdLst/>
              <a:ahLst/>
              <a:cxnLst/>
              <a:rect l="l" t="t" r="r" b="b"/>
              <a:pathLst>
                <a:path w="5953125">
                  <a:moveTo>
                    <a:pt x="0" y="0"/>
                  </a:moveTo>
                  <a:lnTo>
                    <a:pt x="59531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86536" y="1039114"/>
            <a:ext cx="1833880" cy="594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110"/>
              </a:spcBef>
            </a:pPr>
            <a:r>
              <a:rPr sz="1850" b="1" spc="-90" dirty="0">
                <a:solidFill>
                  <a:srgbClr val="04469D"/>
                </a:solidFill>
                <a:latin typeface="Tahoma"/>
                <a:cs typeface="Tahoma"/>
              </a:rPr>
              <a:t>Properties</a:t>
            </a:r>
            <a:r>
              <a:rPr sz="1850" b="1" spc="-10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850" b="1" spc="-25" dirty="0">
                <a:solidFill>
                  <a:srgbClr val="04469D"/>
                </a:solidFill>
                <a:latin typeface="Tahoma"/>
                <a:cs typeface="Tahoma"/>
              </a:rPr>
              <a:t>of </a:t>
            </a:r>
            <a:r>
              <a:rPr sz="1850" b="1" spc="-130" dirty="0">
                <a:solidFill>
                  <a:srgbClr val="04469D"/>
                </a:solidFill>
                <a:latin typeface="Tahoma"/>
                <a:cs typeface="Tahoma"/>
              </a:rPr>
              <a:t>Disputing</a:t>
            </a:r>
            <a:r>
              <a:rPr sz="1850" b="1" spc="-95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850" b="1" spc="-80" dirty="0">
                <a:solidFill>
                  <a:srgbClr val="04469D"/>
                </a:solidFill>
                <a:latin typeface="Tahoma"/>
                <a:cs typeface="Tahoma"/>
              </a:rPr>
              <a:t>Parties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39988" y="1555622"/>
            <a:ext cx="2000250" cy="2000250"/>
            <a:chOff x="1739988" y="1555622"/>
            <a:chExt cx="2000250" cy="2000250"/>
          </a:xfrm>
        </p:grpSpPr>
        <p:sp>
          <p:nvSpPr>
            <p:cNvPr id="11" name="object 11"/>
            <p:cNvSpPr/>
            <p:nvPr/>
          </p:nvSpPr>
          <p:spPr>
            <a:xfrm>
              <a:off x="2348737" y="1555622"/>
              <a:ext cx="1391920" cy="2000250"/>
            </a:xfrm>
            <a:custGeom>
              <a:avLst/>
              <a:gdLst/>
              <a:ahLst/>
              <a:cxnLst/>
              <a:rect l="l" t="t" r="r" b="b"/>
              <a:pathLst>
                <a:path w="1391920" h="2000250">
                  <a:moveTo>
                    <a:pt x="391413" y="0"/>
                  </a:moveTo>
                  <a:lnTo>
                    <a:pt x="391413" y="360044"/>
                  </a:lnTo>
                  <a:lnTo>
                    <a:pt x="442868" y="362111"/>
                  </a:lnTo>
                  <a:lnTo>
                    <a:pt x="493889" y="368286"/>
                  </a:lnTo>
                  <a:lnTo>
                    <a:pt x="544228" y="378534"/>
                  </a:lnTo>
                  <a:lnTo>
                    <a:pt x="593634" y="392817"/>
                  </a:lnTo>
                  <a:lnTo>
                    <a:pt x="641857" y="411099"/>
                  </a:lnTo>
                  <a:lnTo>
                    <a:pt x="685122" y="431403"/>
                  </a:lnTo>
                  <a:lnTo>
                    <a:pt x="726169" y="454489"/>
                  </a:lnTo>
                  <a:lnTo>
                    <a:pt x="764933" y="480195"/>
                  </a:lnTo>
                  <a:lnTo>
                    <a:pt x="801348" y="508359"/>
                  </a:lnTo>
                  <a:lnTo>
                    <a:pt x="835347" y="538817"/>
                  </a:lnTo>
                  <a:lnTo>
                    <a:pt x="866867" y="571409"/>
                  </a:lnTo>
                  <a:lnTo>
                    <a:pt x="895841" y="605971"/>
                  </a:lnTo>
                  <a:lnTo>
                    <a:pt x="922203" y="642342"/>
                  </a:lnTo>
                  <a:lnTo>
                    <a:pt x="945888" y="680358"/>
                  </a:lnTo>
                  <a:lnTo>
                    <a:pt x="966830" y="719859"/>
                  </a:lnTo>
                  <a:lnTo>
                    <a:pt x="984964" y="760682"/>
                  </a:lnTo>
                  <a:lnTo>
                    <a:pt x="1000224" y="802664"/>
                  </a:lnTo>
                  <a:lnTo>
                    <a:pt x="1012544" y="845643"/>
                  </a:lnTo>
                  <a:lnTo>
                    <a:pt x="1021859" y="889458"/>
                  </a:lnTo>
                  <a:lnTo>
                    <a:pt x="1028103" y="933945"/>
                  </a:lnTo>
                  <a:lnTo>
                    <a:pt x="1031210" y="978943"/>
                  </a:lnTo>
                  <a:lnTo>
                    <a:pt x="1031115" y="1024290"/>
                  </a:lnTo>
                  <a:lnTo>
                    <a:pt x="1027753" y="1069822"/>
                  </a:lnTo>
                  <a:lnTo>
                    <a:pt x="1021057" y="1115378"/>
                  </a:lnTo>
                  <a:lnTo>
                    <a:pt x="1010962" y="1160796"/>
                  </a:lnTo>
                  <a:lnTo>
                    <a:pt x="997402" y="1205914"/>
                  </a:lnTo>
                  <a:lnTo>
                    <a:pt x="980313" y="1250568"/>
                  </a:lnTo>
                  <a:lnTo>
                    <a:pt x="960008" y="1293833"/>
                  </a:lnTo>
                  <a:lnTo>
                    <a:pt x="936922" y="1334878"/>
                  </a:lnTo>
                  <a:lnTo>
                    <a:pt x="911216" y="1373638"/>
                  </a:lnTo>
                  <a:lnTo>
                    <a:pt x="883052" y="1410048"/>
                  </a:lnTo>
                  <a:lnTo>
                    <a:pt x="852594" y="1444043"/>
                  </a:lnTo>
                  <a:lnTo>
                    <a:pt x="820002" y="1475557"/>
                  </a:lnTo>
                  <a:lnTo>
                    <a:pt x="785440" y="1504525"/>
                  </a:lnTo>
                  <a:lnTo>
                    <a:pt x="749069" y="1530882"/>
                  </a:lnTo>
                  <a:lnTo>
                    <a:pt x="711053" y="1554561"/>
                  </a:lnTo>
                  <a:lnTo>
                    <a:pt x="671552" y="1575498"/>
                  </a:lnTo>
                  <a:lnTo>
                    <a:pt x="630729" y="1593627"/>
                  </a:lnTo>
                  <a:lnTo>
                    <a:pt x="588747" y="1608883"/>
                  </a:lnTo>
                  <a:lnTo>
                    <a:pt x="545768" y="1621200"/>
                  </a:lnTo>
                  <a:lnTo>
                    <a:pt x="501953" y="1630513"/>
                  </a:lnTo>
                  <a:lnTo>
                    <a:pt x="457466" y="1636757"/>
                  </a:lnTo>
                  <a:lnTo>
                    <a:pt x="412468" y="1639866"/>
                  </a:lnTo>
                  <a:lnTo>
                    <a:pt x="367121" y="1639774"/>
                  </a:lnTo>
                  <a:lnTo>
                    <a:pt x="321589" y="1636417"/>
                  </a:lnTo>
                  <a:lnTo>
                    <a:pt x="276033" y="1629729"/>
                  </a:lnTo>
                  <a:lnTo>
                    <a:pt x="230615" y="1619644"/>
                  </a:lnTo>
                  <a:lnTo>
                    <a:pt x="185497" y="1606098"/>
                  </a:lnTo>
                  <a:lnTo>
                    <a:pt x="140843" y="1589024"/>
                  </a:lnTo>
                  <a:lnTo>
                    <a:pt x="0" y="1920366"/>
                  </a:lnTo>
                  <a:lnTo>
                    <a:pt x="46811" y="1938889"/>
                  </a:lnTo>
                  <a:lnTo>
                    <a:pt x="94412" y="1955010"/>
                  </a:lnTo>
                  <a:lnTo>
                    <a:pt x="142709" y="1968707"/>
                  </a:lnTo>
                  <a:lnTo>
                    <a:pt x="191611" y="1979961"/>
                  </a:lnTo>
                  <a:lnTo>
                    <a:pt x="241024" y="1988751"/>
                  </a:lnTo>
                  <a:lnTo>
                    <a:pt x="290857" y="1995054"/>
                  </a:lnTo>
                  <a:lnTo>
                    <a:pt x="341018" y="1998852"/>
                  </a:lnTo>
                  <a:lnTo>
                    <a:pt x="391413" y="2000123"/>
                  </a:lnTo>
                  <a:lnTo>
                    <a:pt x="439868" y="1998969"/>
                  </a:lnTo>
                  <a:lnTo>
                    <a:pt x="487726" y="1995544"/>
                  </a:lnTo>
                  <a:lnTo>
                    <a:pt x="534937" y="1989899"/>
                  </a:lnTo>
                  <a:lnTo>
                    <a:pt x="581447" y="1982088"/>
                  </a:lnTo>
                  <a:lnTo>
                    <a:pt x="627205" y="1972161"/>
                  </a:lnTo>
                  <a:lnTo>
                    <a:pt x="672158" y="1960173"/>
                  </a:lnTo>
                  <a:lnTo>
                    <a:pt x="716253" y="1946175"/>
                  </a:lnTo>
                  <a:lnTo>
                    <a:pt x="759439" y="1930219"/>
                  </a:lnTo>
                  <a:lnTo>
                    <a:pt x="801663" y="1912358"/>
                  </a:lnTo>
                  <a:lnTo>
                    <a:pt x="842872" y="1892645"/>
                  </a:lnTo>
                  <a:lnTo>
                    <a:pt x="883014" y="1871131"/>
                  </a:lnTo>
                  <a:lnTo>
                    <a:pt x="922038" y="1847870"/>
                  </a:lnTo>
                  <a:lnTo>
                    <a:pt x="959889" y="1822914"/>
                  </a:lnTo>
                  <a:lnTo>
                    <a:pt x="996517" y="1796314"/>
                  </a:lnTo>
                  <a:lnTo>
                    <a:pt x="1031869" y="1768124"/>
                  </a:lnTo>
                  <a:lnTo>
                    <a:pt x="1065892" y="1738395"/>
                  </a:lnTo>
                  <a:lnTo>
                    <a:pt x="1098534" y="1707181"/>
                  </a:lnTo>
                  <a:lnTo>
                    <a:pt x="1129742" y="1674534"/>
                  </a:lnTo>
                  <a:lnTo>
                    <a:pt x="1159465" y="1640505"/>
                  </a:lnTo>
                  <a:lnTo>
                    <a:pt x="1187650" y="1605148"/>
                  </a:lnTo>
                  <a:lnTo>
                    <a:pt x="1214244" y="1568515"/>
                  </a:lnTo>
                  <a:lnTo>
                    <a:pt x="1239195" y="1530658"/>
                  </a:lnTo>
                  <a:lnTo>
                    <a:pt x="1262452" y="1491630"/>
                  </a:lnTo>
                  <a:lnTo>
                    <a:pt x="1283960" y="1451483"/>
                  </a:lnTo>
                  <a:lnTo>
                    <a:pt x="1303669" y="1410269"/>
                  </a:lnTo>
                  <a:lnTo>
                    <a:pt x="1321526" y="1368041"/>
                  </a:lnTo>
                  <a:lnTo>
                    <a:pt x="1337478" y="1324851"/>
                  </a:lnTo>
                  <a:lnTo>
                    <a:pt x="1351472" y="1280752"/>
                  </a:lnTo>
                  <a:lnTo>
                    <a:pt x="1363458" y="1235796"/>
                  </a:lnTo>
                  <a:lnTo>
                    <a:pt x="1373381" y="1190036"/>
                  </a:lnTo>
                  <a:lnTo>
                    <a:pt x="1381191" y="1143524"/>
                  </a:lnTo>
                  <a:lnTo>
                    <a:pt x="1386834" y="1096311"/>
                  </a:lnTo>
                  <a:lnTo>
                    <a:pt x="1390258" y="1048452"/>
                  </a:lnTo>
                  <a:lnTo>
                    <a:pt x="1391412" y="999998"/>
                  </a:lnTo>
                  <a:lnTo>
                    <a:pt x="1390258" y="951543"/>
                  </a:lnTo>
                  <a:lnTo>
                    <a:pt x="1386834" y="903685"/>
                  </a:lnTo>
                  <a:lnTo>
                    <a:pt x="1381191" y="856474"/>
                  </a:lnTo>
                  <a:lnTo>
                    <a:pt x="1373381" y="809964"/>
                  </a:lnTo>
                  <a:lnTo>
                    <a:pt x="1363458" y="764206"/>
                  </a:lnTo>
                  <a:lnTo>
                    <a:pt x="1351472" y="719253"/>
                  </a:lnTo>
                  <a:lnTo>
                    <a:pt x="1337478" y="675158"/>
                  </a:lnTo>
                  <a:lnTo>
                    <a:pt x="1321526" y="631972"/>
                  </a:lnTo>
                  <a:lnTo>
                    <a:pt x="1303669" y="589748"/>
                  </a:lnTo>
                  <a:lnTo>
                    <a:pt x="1283960" y="548539"/>
                  </a:lnTo>
                  <a:lnTo>
                    <a:pt x="1262452" y="508397"/>
                  </a:lnTo>
                  <a:lnTo>
                    <a:pt x="1239195" y="469373"/>
                  </a:lnTo>
                  <a:lnTo>
                    <a:pt x="1214244" y="431522"/>
                  </a:lnTo>
                  <a:lnTo>
                    <a:pt x="1187650" y="394894"/>
                  </a:lnTo>
                  <a:lnTo>
                    <a:pt x="1159465" y="359542"/>
                  </a:lnTo>
                  <a:lnTo>
                    <a:pt x="1129742" y="325519"/>
                  </a:lnTo>
                  <a:lnTo>
                    <a:pt x="1098534" y="292877"/>
                  </a:lnTo>
                  <a:lnTo>
                    <a:pt x="1065892" y="261669"/>
                  </a:lnTo>
                  <a:lnTo>
                    <a:pt x="1031869" y="231946"/>
                  </a:lnTo>
                  <a:lnTo>
                    <a:pt x="996517" y="203761"/>
                  </a:lnTo>
                  <a:lnTo>
                    <a:pt x="959889" y="177167"/>
                  </a:lnTo>
                  <a:lnTo>
                    <a:pt x="922038" y="152216"/>
                  </a:lnTo>
                  <a:lnTo>
                    <a:pt x="883014" y="128959"/>
                  </a:lnTo>
                  <a:lnTo>
                    <a:pt x="842872" y="107451"/>
                  </a:lnTo>
                  <a:lnTo>
                    <a:pt x="801663" y="87742"/>
                  </a:lnTo>
                  <a:lnTo>
                    <a:pt x="759439" y="69885"/>
                  </a:lnTo>
                  <a:lnTo>
                    <a:pt x="716253" y="53933"/>
                  </a:lnTo>
                  <a:lnTo>
                    <a:pt x="672158" y="39939"/>
                  </a:lnTo>
                  <a:lnTo>
                    <a:pt x="627205" y="27953"/>
                  </a:lnTo>
                  <a:lnTo>
                    <a:pt x="581447" y="18030"/>
                  </a:lnTo>
                  <a:lnTo>
                    <a:pt x="534937" y="10220"/>
                  </a:lnTo>
                  <a:lnTo>
                    <a:pt x="487726" y="4577"/>
                  </a:lnTo>
                  <a:lnTo>
                    <a:pt x="439868" y="1153"/>
                  </a:lnTo>
                  <a:lnTo>
                    <a:pt x="391413" y="0"/>
                  </a:lnTo>
                  <a:close/>
                </a:path>
              </a:pathLst>
            </a:custGeom>
            <a:solidFill>
              <a:srgbClr val="043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39988" y="1555622"/>
              <a:ext cx="1000760" cy="1920875"/>
            </a:xfrm>
            <a:custGeom>
              <a:avLst/>
              <a:gdLst/>
              <a:ahLst/>
              <a:cxnLst/>
              <a:rect l="l" t="t" r="r" b="b"/>
              <a:pathLst>
                <a:path w="1000760" h="1920875">
                  <a:moveTo>
                    <a:pt x="1000163" y="0"/>
                  </a:moveTo>
                  <a:lnTo>
                    <a:pt x="950243" y="1239"/>
                  </a:lnTo>
                  <a:lnTo>
                    <a:pt x="900800" y="4926"/>
                  </a:lnTo>
                  <a:lnTo>
                    <a:pt x="851904" y="11012"/>
                  </a:lnTo>
                  <a:lnTo>
                    <a:pt x="803629" y="19450"/>
                  </a:lnTo>
                  <a:lnTo>
                    <a:pt x="756047" y="30193"/>
                  </a:lnTo>
                  <a:lnTo>
                    <a:pt x="709230" y="43191"/>
                  </a:lnTo>
                  <a:lnTo>
                    <a:pt x="663250" y="58399"/>
                  </a:lnTo>
                  <a:lnTo>
                    <a:pt x="618180" y="75767"/>
                  </a:lnTo>
                  <a:lnTo>
                    <a:pt x="574092" y="95248"/>
                  </a:lnTo>
                  <a:lnTo>
                    <a:pt x="531058" y="116795"/>
                  </a:lnTo>
                  <a:lnTo>
                    <a:pt x="489151" y="140359"/>
                  </a:lnTo>
                  <a:lnTo>
                    <a:pt x="448443" y="165893"/>
                  </a:lnTo>
                  <a:lnTo>
                    <a:pt x="409006" y="193350"/>
                  </a:lnTo>
                  <a:lnTo>
                    <a:pt x="370913" y="222681"/>
                  </a:lnTo>
                  <a:lnTo>
                    <a:pt x="334236" y="253838"/>
                  </a:lnTo>
                  <a:lnTo>
                    <a:pt x="299047" y="286775"/>
                  </a:lnTo>
                  <a:lnTo>
                    <a:pt x="265419" y="321443"/>
                  </a:lnTo>
                  <a:lnTo>
                    <a:pt x="233424" y="357794"/>
                  </a:lnTo>
                  <a:lnTo>
                    <a:pt x="203134" y="395781"/>
                  </a:lnTo>
                  <a:lnTo>
                    <a:pt x="174622" y="435357"/>
                  </a:lnTo>
                  <a:lnTo>
                    <a:pt x="147959" y="476472"/>
                  </a:lnTo>
                  <a:lnTo>
                    <a:pt x="123219" y="519080"/>
                  </a:lnTo>
                  <a:lnTo>
                    <a:pt x="100473" y="563133"/>
                  </a:lnTo>
                  <a:lnTo>
                    <a:pt x="79794" y="608584"/>
                  </a:lnTo>
                  <a:lnTo>
                    <a:pt x="61892" y="653623"/>
                  </a:lnTo>
                  <a:lnTo>
                    <a:pt x="46314" y="699005"/>
                  </a:lnTo>
                  <a:lnTo>
                    <a:pt x="33032" y="744660"/>
                  </a:lnTo>
                  <a:lnTo>
                    <a:pt x="22018" y="790519"/>
                  </a:lnTo>
                  <a:lnTo>
                    <a:pt x="13245" y="836514"/>
                  </a:lnTo>
                  <a:lnTo>
                    <a:pt x="6684" y="882576"/>
                  </a:lnTo>
                  <a:lnTo>
                    <a:pt x="2308" y="928636"/>
                  </a:lnTo>
                  <a:lnTo>
                    <a:pt x="89" y="974626"/>
                  </a:lnTo>
                  <a:lnTo>
                    <a:pt x="0" y="1020476"/>
                  </a:lnTo>
                  <a:lnTo>
                    <a:pt x="2012" y="1066118"/>
                  </a:lnTo>
                  <a:lnTo>
                    <a:pt x="6098" y="1111483"/>
                  </a:lnTo>
                  <a:lnTo>
                    <a:pt x="12231" y="1156503"/>
                  </a:lnTo>
                  <a:lnTo>
                    <a:pt x="20382" y="1201109"/>
                  </a:lnTo>
                  <a:lnTo>
                    <a:pt x="30524" y="1245231"/>
                  </a:lnTo>
                  <a:lnTo>
                    <a:pt x="42629" y="1288802"/>
                  </a:lnTo>
                  <a:lnTo>
                    <a:pt x="56670" y="1331752"/>
                  </a:lnTo>
                  <a:lnTo>
                    <a:pt x="72618" y="1374012"/>
                  </a:lnTo>
                  <a:lnTo>
                    <a:pt x="90446" y="1415515"/>
                  </a:lnTo>
                  <a:lnTo>
                    <a:pt x="110127" y="1456191"/>
                  </a:lnTo>
                  <a:lnTo>
                    <a:pt x="131632" y="1495972"/>
                  </a:lnTo>
                  <a:lnTo>
                    <a:pt x="154934" y="1534788"/>
                  </a:lnTo>
                  <a:lnTo>
                    <a:pt x="180004" y="1572571"/>
                  </a:lnTo>
                  <a:lnTo>
                    <a:pt x="206816" y="1609252"/>
                  </a:lnTo>
                  <a:lnTo>
                    <a:pt x="235342" y="1644763"/>
                  </a:lnTo>
                  <a:lnTo>
                    <a:pt x="265554" y="1679034"/>
                  </a:lnTo>
                  <a:lnTo>
                    <a:pt x="297424" y="1711998"/>
                  </a:lnTo>
                  <a:lnTo>
                    <a:pt x="330924" y="1743584"/>
                  </a:lnTo>
                  <a:lnTo>
                    <a:pt x="366027" y="1773725"/>
                  </a:lnTo>
                  <a:lnTo>
                    <a:pt x="402705" y="1802352"/>
                  </a:lnTo>
                  <a:lnTo>
                    <a:pt x="440930" y="1829396"/>
                  </a:lnTo>
                  <a:lnTo>
                    <a:pt x="480675" y="1854788"/>
                  </a:lnTo>
                  <a:lnTo>
                    <a:pt x="521911" y="1878460"/>
                  </a:lnTo>
                  <a:lnTo>
                    <a:pt x="564612" y="1900342"/>
                  </a:lnTo>
                  <a:lnTo>
                    <a:pt x="608749" y="1920366"/>
                  </a:lnTo>
                  <a:lnTo>
                    <a:pt x="749592" y="1589024"/>
                  </a:lnTo>
                  <a:lnTo>
                    <a:pt x="706289" y="1568673"/>
                  </a:lnTo>
                  <a:lnTo>
                    <a:pt x="665034" y="1545399"/>
                  </a:lnTo>
                  <a:lnTo>
                    <a:pt x="625928" y="1519356"/>
                  </a:lnTo>
                  <a:lnTo>
                    <a:pt x="589076" y="1490702"/>
                  </a:lnTo>
                  <a:lnTo>
                    <a:pt x="554579" y="1459591"/>
                  </a:lnTo>
                  <a:lnTo>
                    <a:pt x="522541" y="1426182"/>
                  </a:lnTo>
                  <a:lnTo>
                    <a:pt x="493065" y="1390629"/>
                  </a:lnTo>
                  <a:lnTo>
                    <a:pt x="466255" y="1353089"/>
                  </a:lnTo>
                  <a:lnTo>
                    <a:pt x="442212" y="1313719"/>
                  </a:lnTo>
                  <a:lnTo>
                    <a:pt x="421041" y="1272674"/>
                  </a:lnTo>
                  <a:lnTo>
                    <a:pt x="402844" y="1230112"/>
                  </a:lnTo>
                  <a:lnTo>
                    <a:pt x="387725" y="1186187"/>
                  </a:lnTo>
                  <a:lnTo>
                    <a:pt x="375786" y="1141058"/>
                  </a:lnTo>
                  <a:lnTo>
                    <a:pt x="367131" y="1094878"/>
                  </a:lnTo>
                  <a:lnTo>
                    <a:pt x="361862" y="1047806"/>
                  </a:lnTo>
                  <a:lnTo>
                    <a:pt x="360083" y="999998"/>
                  </a:lnTo>
                  <a:lnTo>
                    <a:pt x="361838" y="952236"/>
                  </a:lnTo>
                  <a:lnTo>
                    <a:pt x="367021" y="905429"/>
                  </a:lnTo>
                  <a:lnTo>
                    <a:pt x="375509" y="859698"/>
                  </a:lnTo>
                  <a:lnTo>
                    <a:pt x="387178" y="815169"/>
                  </a:lnTo>
                  <a:lnTo>
                    <a:pt x="401904" y="771964"/>
                  </a:lnTo>
                  <a:lnTo>
                    <a:pt x="419563" y="730207"/>
                  </a:lnTo>
                  <a:lnTo>
                    <a:pt x="440033" y="690023"/>
                  </a:lnTo>
                  <a:lnTo>
                    <a:pt x="463188" y="651534"/>
                  </a:lnTo>
                  <a:lnTo>
                    <a:pt x="488906" y="614865"/>
                  </a:lnTo>
                  <a:lnTo>
                    <a:pt x="517063" y="580139"/>
                  </a:lnTo>
                  <a:lnTo>
                    <a:pt x="547535" y="547481"/>
                  </a:lnTo>
                  <a:lnTo>
                    <a:pt x="580198" y="517013"/>
                  </a:lnTo>
                  <a:lnTo>
                    <a:pt x="614930" y="488859"/>
                  </a:lnTo>
                  <a:lnTo>
                    <a:pt x="651605" y="463144"/>
                  </a:lnTo>
                  <a:lnTo>
                    <a:pt x="690101" y="439990"/>
                  </a:lnTo>
                  <a:lnTo>
                    <a:pt x="730294" y="419523"/>
                  </a:lnTo>
                  <a:lnTo>
                    <a:pt x="772061" y="401864"/>
                  </a:lnTo>
                  <a:lnTo>
                    <a:pt x="815277" y="387139"/>
                  </a:lnTo>
                  <a:lnTo>
                    <a:pt x="859818" y="375471"/>
                  </a:lnTo>
                  <a:lnTo>
                    <a:pt x="905563" y="366983"/>
                  </a:lnTo>
                  <a:lnTo>
                    <a:pt x="952385" y="361800"/>
                  </a:lnTo>
                  <a:lnTo>
                    <a:pt x="1000163" y="360044"/>
                  </a:lnTo>
                  <a:lnTo>
                    <a:pt x="1000163" y="0"/>
                  </a:lnTo>
                  <a:close/>
                </a:path>
              </a:pathLst>
            </a:custGeom>
            <a:solidFill>
              <a:srgbClr val="6CD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15285" y="2139823"/>
            <a:ext cx="569595" cy="752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630"/>
              </a:lnSpc>
              <a:spcBef>
                <a:spcPts val="95"/>
              </a:spcBef>
            </a:pPr>
            <a:r>
              <a:rPr sz="4000" b="1" spc="-459" dirty="0">
                <a:solidFill>
                  <a:srgbClr val="585858"/>
                </a:solidFill>
                <a:latin typeface="Tahoma"/>
                <a:cs typeface="Tahoma"/>
              </a:rPr>
              <a:t>39</a:t>
            </a:r>
            <a:endParaRPr sz="4000">
              <a:latin typeface="Tahoma"/>
              <a:cs typeface="Tahoma"/>
            </a:endParaRPr>
          </a:p>
          <a:p>
            <a:pPr marL="160020">
              <a:lnSpc>
                <a:spcPts val="1090"/>
              </a:lnSpc>
            </a:pPr>
            <a:r>
              <a:rPr sz="1050" spc="-10" dirty="0">
                <a:solidFill>
                  <a:srgbClr val="585858"/>
                </a:solidFill>
                <a:latin typeface="Tahoma"/>
                <a:cs typeface="Tahoma"/>
              </a:rPr>
              <a:t>Cases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51914" y="1737360"/>
            <a:ext cx="2439670" cy="958850"/>
          </a:xfrm>
          <a:custGeom>
            <a:avLst/>
            <a:gdLst/>
            <a:ahLst/>
            <a:cxnLst/>
            <a:rect l="l" t="t" r="r" b="b"/>
            <a:pathLst>
              <a:path w="2439670" h="958850">
                <a:moveTo>
                  <a:pt x="1728089" y="0"/>
                </a:moveTo>
                <a:lnTo>
                  <a:pt x="2439289" y="0"/>
                </a:lnTo>
              </a:path>
              <a:path w="2439670" h="958850">
                <a:moveTo>
                  <a:pt x="0" y="958341"/>
                </a:moveTo>
                <a:lnTo>
                  <a:pt x="503682" y="958341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61053" y="1175435"/>
            <a:ext cx="788670" cy="923925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430"/>
              </a:spcBef>
            </a:pPr>
            <a:r>
              <a:rPr sz="2100" b="1" spc="-265" dirty="0">
                <a:solidFill>
                  <a:srgbClr val="47C0AC"/>
                </a:solidFill>
                <a:latin typeface="Tahoma"/>
                <a:cs typeface="Tahoma"/>
              </a:rPr>
              <a:t>56.4%</a:t>
            </a:r>
            <a:endParaRPr sz="2100">
              <a:latin typeface="Tahoma"/>
              <a:cs typeface="Tahoma"/>
            </a:endParaRPr>
          </a:p>
          <a:p>
            <a:pPr marL="12700" marR="205740">
              <a:lnSpc>
                <a:spcPct val="101899"/>
              </a:lnSpc>
              <a:spcBef>
                <a:spcPts val="650"/>
              </a:spcBef>
            </a:pPr>
            <a:r>
              <a:rPr sz="1050" spc="-10" dirty="0">
                <a:solidFill>
                  <a:srgbClr val="001F5F"/>
                </a:solidFill>
                <a:latin typeface="Tahoma"/>
                <a:cs typeface="Tahoma"/>
              </a:rPr>
              <a:t>Domestic disputes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6536" y="2706116"/>
            <a:ext cx="1013460" cy="3517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dirty="0">
                <a:solidFill>
                  <a:srgbClr val="001F5F"/>
                </a:solidFill>
                <a:latin typeface="Tahoma"/>
                <a:cs typeface="Tahoma"/>
              </a:rPr>
              <a:t>Foreign-</a:t>
            </a:r>
            <a:r>
              <a:rPr sz="1050" spc="-10" dirty="0">
                <a:solidFill>
                  <a:srgbClr val="001F5F"/>
                </a:solidFill>
                <a:latin typeface="Tahoma"/>
                <a:cs typeface="Tahoma"/>
              </a:rPr>
              <a:t>element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spc="-10" dirty="0">
                <a:solidFill>
                  <a:srgbClr val="001F5F"/>
                </a:solidFill>
                <a:latin typeface="Tahoma"/>
                <a:cs typeface="Tahoma"/>
              </a:rPr>
              <a:t>disputes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5680" y="2298013"/>
            <a:ext cx="77978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-270" dirty="0">
                <a:solidFill>
                  <a:srgbClr val="47C0AC"/>
                </a:solidFill>
                <a:latin typeface="Tahoma"/>
                <a:cs typeface="Tahoma"/>
              </a:rPr>
              <a:t>43.6%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33119" y="4365497"/>
            <a:ext cx="2458085" cy="2000885"/>
            <a:chOff x="1333119" y="4365497"/>
            <a:chExt cx="2458085" cy="2000885"/>
          </a:xfrm>
        </p:grpSpPr>
        <p:sp>
          <p:nvSpPr>
            <p:cNvPr id="19" name="object 19"/>
            <p:cNvSpPr/>
            <p:nvPr/>
          </p:nvSpPr>
          <p:spPr>
            <a:xfrm>
              <a:off x="2755900" y="4365497"/>
              <a:ext cx="1000125" cy="1500505"/>
            </a:xfrm>
            <a:custGeom>
              <a:avLst/>
              <a:gdLst/>
              <a:ahLst/>
              <a:cxnLst/>
              <a:rect l="l" t="t" r="r" b="b"/>
              <a:pathLst>
                <a:path w="1000125" h="1500504">
                  <a:moveTo>
                    <a:pt x="0" y="0"/>
                  </a:moveTo>
                  <a:lnTo>
                    <a:pt x="0" y="360044"/>
                  </a:lnTo>
                  <a:lnTo>
                    <a:pt x="47965" y="361847"/>
                  </a:lnTo>
                  <a:lnTo>
                    <a:pt x="95502" y="367220"/>
                  </a:lnTo>
                  <a:lnTo>
                    <a:pt x="142415" y="376110"/>
                  </a:lnTo>
                  <a:lnTo>
                    <a:pt x="188507" y="388463"/>
                  </a:lnTo>
                  <a:lnTo>
                    <a:pt x="233585" y="404226"/>
                  </a:lnTo>
                  <a:lnTo>
                    <a:pt x="277452" y="423346"/>
                  </a:lnTo>
                  <a:lnTo>
                    <a:pt x="319913" y="445769"/>
                  </a:lnTo>
                  <a:lnTo>
                    <a:pt x="360411" y="471162"/>
                  </a:lnTo>
                  <a:lnTo>
                    <a:pt x="398370" y="499048"/>
                  </a:lnTo>
                  <a:lnTo>
                    <a:pt x="433742" y="529258"/>
                  </a:lnTo>
                  <a:lnTo>
                    <a:pt x="466483" y="561623"/>
                  </a:lnTo>
                  <a:lnTo>
                    <a:pt x="496549" y="595974"/>
                  </a:lnTo>
                  <a:lnTo>
                    <a:pt x="523892" y="632143"/>
                  </a:lnTo>
                  <a:lnTo>
                    <a:pt x="548469" y="669959"/>
                  </a:lnTo>
                  <a:lnTo>
                    <a:pt x="570234" y="709254"/>
                  </a:lnTo>
                  <a:lnTo>
                    <a:pt x="589141" y="749860"/>
                  </a:lnTo>
                  <a:lnTo>
                    <a:pt x="605146" y="791606"/>
                  </a:lnTo>
                  <a:lnTo>
                    <a:pt x="618204" y="834324"/>
                  </a:lnTo>
                  <a:lnTo>
                    <a:pt x="628268" y="877845"/>
                  </a:lnTo>
                  <a:lnTo>
                    <a:pt x="635295" y="922000"/>
                  </a:lnTo>
                  <a:lnTo>
                    <a:pt x="639238" y="966620"/>
                  </a:lnTo>
                  <a:lnTo>
                    <a:pt x="640052" y="1011535"/>
                  </a:lnTo>
                  <a:lnTo>
                    <a:pt x="637693" y="1056578"/>
                  </a:lnTo>
                  <a:lnTo>
                    <a:pt x="632115" y="1101577"/>
                  </a:lnTo>
                  <a:lnTo>
                    <a:pt x="623272" y="1146366"/>
                  </a:lnTo>
                  <a:lnTo>
                    <a:pt x="611120" y="1190774"/>
                  </a:lnTo>
                  <a:lnTo>
                    <a:pt x="595613" y="1234632"/>
                  </a:lnTo>
                  <a:lnTo>
                    <a:pt x="576706" y="1277772"/>
                  </a:lnTo>
                  <a:lnTo>
                    <a:pt x="554354" y="1320025"/>
                  </a:lnTo>
                  <a:lnTo>
                    <a:pt x="866266" y="1499984"/>
                  </a:lnTo>
                  <a:lnTo>
                    <a:pt x="891309" y="1453792"/>
                  </a:lnTo>
                  <a:lnTo>
                    <a:pt x="913838" y="1406482"/>
                  </a:lnTo>
                  <a:lnTo>
                    <a:pt x="933825" y="1358157"/>
                  </a:lnTo>
                  <a:lnTo>
                    <a:pt x="951241" y="1308920"/>
                  </a:lnTo>
                  <a:lnTo>
                    <a:pt x="966057" y="1258874"/>
                  </a:lnTo>
                  <a:lnTo>
                    <a:pt x="978244" y="1208123"/>
                  </a:lnTo>
                  <a:lnTo>
                    <a:pt x="987773" y="1156769"/>
                  </a:lnTo>
                  <a:lnTo>
                    <a:pt x="994616" y="1104916"/>
                  </a:lnTo>
                  <a:lnTo>
                    <a:pt x="998742" y="1052667"/>
                  </a:lnTo>
                  <a:lnTo>
                    <a:pt x="1000125" y="1000124"/>
                  </a:lnTo>
                  <a:lnTo>
                    <a:pt x="998971" y="951670"/>
                  </a:lnTo>
                  <a:lnTo>
                    <a:pt x="995546" y="903811"/>
                  </a:lnTo>
                  <a:lnTo>
                    <a:pt x="989901" y="856598"/>
                  </a:lnTo>
                  <a:lnTo>
                    <a:pt x="982090" y="810086"/>
                  </a:lnTo>
                  <a:lnTo>
                    <a:pt x="972163" y="764326"/>
                  </a:lnTo>
                  <a:lnTo>
                    <a:pt x="960175" y="719370"/>
                  </a:lnTo>
                  <a:lnTo>
                    <a:pt x="946177" y="675271"/>
                  </a:lnTo>
                  <a:lnTo>
                    <a:pt x="930221" y="632081"/>
                  </a:lnTo>
                  <a:lnTo>
                    <a:pt x="912360" y="589853"/>
                  </a:lnTo>
                  <a:lnTo>
                    <a:pt x="892647" y="548639"/>
                  </a:lnTo>
                  <a:lnTo>
                    <a:pt x="871133" y="508492"/>
                  </a:lnTo>
                  <a:lnTo>
                    <a:pt x="847872" y="469464"/>
                  </a:lnTo>
                  <a:lnTo>
                    <a:pt x="822916" y="431607"/>
                  </a:lnTo>
                  <a:lnTo>
                    <a:pt x="796316" y="394974"/>
                  </a:lnTo>
                  <a:lnTo>
                    <a:pt x="768126" y="359617"/>
                  </a:lnTo>
                  <a:lnTo>
                    <a:pt x="738397" y="325588"/>
                  </a:lnTo>
                  <a:lnTo>
                    <a:pt x="707183" y="292941"/>
                  </a:lnTo>
                  <a:lnTo>
                    <a:pt x="674536" y="261727"/>
                  </a:lnTo>
                  <a:lnTo>
                    <a:pt x="640507" y="231998"/>
                  </a:lnTo>
                  <a:lnTo>
                    <a:pt x="605150" y="203808"/>
                  </a:lnTo>
                  <a:lnTo>
                    <a:pt x="568517" y="177208"/>
                  </a:lnTo>
                  <a:lnTo>
                    <a:pt x="530660" y="152252"/>
                  </a:lnTo>
                  <a:lnTo>
                    <a:pt x="491632" y="128991"/>
                  </a:lnTo>
                  <a:lnTo>
                    <a:pt x="451485" y="107477"/>
                  </a:lnTo>
                  <a:lnTo>
                    <a:pt x="410271" y="87764"/>
                  </a:lnTo>
                  <a:lnTo>
                    <a:pt x="368043" y="69903"/>
                  </a:lnTo>
                  <a:lnTo>
                    <a:pt x="324853" y="53947"/>
                  </a:lnTo>
                  <a:lnTo>
                    <a:pt x="280754" y="39949"/>
                  </a:lnTo>
                  <a:lnTo>
                    <a:pt x="235798" y="27961"/>
                  </a:lnTo>
                  <a:lnTo>
                    <a:pt x="190038" y="18034"/>
                  </a:lnTo>
                  <a:lnTo>
                    <a:pt x="143526" y="10223"/>
                  </a:lnTo>
                  <a:lnTo>
                    <a:pt x="96313" y="4578"/>
                  </a:lnTo>
                  <a:lnTo>
                    <a:pt x="48454" y="1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20799" y="5592609"/>
              <a:ext cx="1801495" cy="773430"/>
            </a:xfrm>
            <a:custGeom>
              <a:avLst/>
              <a:gdLst/>
              <a:ahLst/>
              <a:cxnLst/>
              <a:rect l="l" t="t" r="r" b="b"/>
              <a:pathLst>
                <a:path w="1801495" h="773429">
                  <a:moveTo>
                    <a:pt x="336676" y="0"/>
                  </a:moveTo>
                  <a:lnTo>
                    <a:pt x="0" y="127685"/>
                  </a:lnTo>
                  <a:lnTo>
                    <a:pt x="18618" y="173336"/>
                  </a:lnTo>
                  <a:lnTo>
                    <a:pt x="39384" y="217853"/>
                  </a:lnTo>
                  <a:lnTo>
                    <a:pt x="62240" y="261167"/>
                  </a:lnTo>
                  <a:lnTo>
                    <a:pt x="87128" y="303214"/>
                  </a:lnTo>
                  <a:lnTo>
                    <a:pt x="113992" y="343924"/>
                  </a:lnTo>
                  <a:lnTo>
                    <a:pt x="142775" y="383233"/>
                  </a:lnTo>
                  <a:lnTo>
                    <a:pt x="173418" y="421073"/>
                  </a:lnTo>
                  <a:lnTo>
                    <a:pt x="205865" y="457377"/>
                  </a:lnTo>
                  <a:lnTo>
                    <a:pt x="240059" y="492078"/>
                  </a:lnTo>
                  <a:lnTo>
                    <a:pt x="275943" y="525109"/>
                  </a:lnTo>
                  <a:lnTo>
                    <a:pt x="313459" y="556404"/>
                  </a:lnTo>
                  <a:lnTo>
                    <a:pt x="352550" y="585896"/>
                  </a:lnTo>
                  <a:lnTo>
                    <a:pt x="393159" y="613518"/>
                  </a:lnTo>
                  <a:lnTo>
                    <a:pt x="435228" y="639203"/>
                  </a:lnTo>
                  <a:lnTo>
                    <a:pt x="477775" y="662423"/>
                  </a:lnTo>
                  <a:lnTo>
                    <a:pt x="520941" y="683377"/>
                  </a:lnTo>
                  <a:lnTo>
                    <a:pt x="564656" y="702086"/>
                  </a:lnTo>
                  <a:lnTo>
                    <a:pt x="608847" y="718568"/>
                  </a:lnTo>
                  <a:lnTo>
                    <a:pt x="653444" y="732843"/>
                  </a:lnTo>
                  <a:lnTo>
                    <a:pt x="698374" y="744930"/>
                  </a:lnTo>
                  <a:lnTo>
                    <a:pt x="743567" y="754848"/>
                  </a:lnTo>
                  <a:lnTo>
                    <a:pt x="788950" y="762616"/>
                  </a:lnTo>
                  <a:lnTo>
                    <a:pt x="834452" y="768253"/>
                  </a:lnTo>
                  <a:lnTo>
                    <a:pt x="880001" y="771779"/>
                  </a:lnTo>
                  <a:lnTo>
                    <a:pt x="925526" y="773213"/>
                  </a:lnTo>
                  <a:lnTo>
                    <a:pt x="970956" y="772574"/>
                  </a:lnTo>
                  <a:lnTo>
                    <a:pt x="1016218" y="769881"/>
                  </a:lnTo>
                  <a:lnTo>
                    <a:pt x="1061242" y="765153"/>
                  </a:lnTo>
                  <a:lnTo>
                    <a:pt x="1105955" y="758410"/>
                  </a:lnTo>
                  <a:lnTo>
                    <a:pt x="1150287" y="749670"/>
                  </a:lnTo>
                  <a:lnTo>
                    <a:pt x="1194165" y="738954"/>
                  </a:lnTo>
                  <a:lnTo>
                    <a:pt x="1237517" y="726279"/>
                  </a:lnTo>
                  <a:lnTo>
                    <a:pt x="1280274" y="711666"/>
                  </a:lnTo>
                  <a:lnTo>
                    <a:pt x="1322362" y="695134"/>
                  </a:lnTo>
                  <a:lnTo>
                    <a:pt x="1363710" y="676701"/>
                  </a:lnTo>
                  <a:lnTo>
                    <a:pt x="1404247" y="656386"/>
                  </a:lnTo>
                  <a:lnTo>
                    <a:pt x="1443902" y="634210"/>
                  </a:lnTo>
                  <a:lnTo>
                    <a:pt x="1482602" y="610192"/>
                  </a:lnTo>
                  <a:lnTo>
                    <a:pt x="1520276" y="584349"/>
                  </a:lnTo>
                  <a:lnTo>
                    <a:pt x="1556852" y="556702"/>
                  </a:lnTo>
                  <a:lnTo>
                    <a:pt x="1592260" y="527270"/>
                  </a:lnTo>
                  <a:lnTo>
                    <a:pt x="1626427" y="496072"/>
                  </a:lnTo>
                  <a:lnTo>
                    <a:pt x="1659281" y="463127"/>
                  </a:lnTo>
                  <a:lnTo>
                    <a:pt x="1690752" y="428455"/>
                  </a:lnTo>
                  <a:lnTo>
                    <a:pt x="1720768" y="392074"/>
                  </a:lnTo>
                  <a:lnTo>
                    <a:pt x="1749257" y="354003"/>
                  </a:lnTo>
                  <a:lnTo>
                    <a:pt x="1776147" y="314263"/>
                  </a:lnTo>
                  <a:lnTo>
                    <a:pt x="1801367" y="272872"/>
                  </a:lnTo>
                  <a:lnTo>
                    <a:pt x="1489455" y="92913"/>
                  </a:lnTo>
                  <a:lnTo>
                    <a:pt x="1463372" y="134405"/>
                  </a:lnTo>
                  <a:lnTo>
                    <a:pt x="1434339" y="173581"/>
                  </a:lnTo>
                  <a:lnTo>
                    <a:pt x="1402517" y="210304"/>
                  </a:lnTo>
                  <a:lnTo>
                    <a:pt x="1368071" y="244437"/>
                  </a:lnTo>
                  <a:lnTo>
                    <a:pt x="1331163" y="275843"/>
                  </a:lnTo>
                  <a:lnTo>
                    <a:pt x="1291956" y="304384"/>
                  </a:lnTo>
                  <a:lnTo>
                    <a:pt x="1250614" y="329923"/>
                  </a:lnTo>
                  <a:lnTo>
                    <a:pt x="1207300" y="352324"/>
                  </a:lnTo>
                  <a:lnTo>
                    <a:pt x="1162177" y="371449"/>
                  </a:lnTo>
                  <a:lnTo>
                    <a:pt x="1116882" y="386750"/>
                  </a:lnTo>
                  <a:lnTo>
                    <a:pt x="1071264" y="398506"/>
                  </a:lnTo>
                  <a:lnTo>
                    <a:pt x="1025482" y="406790"/>
                  </a:lnTo>
                  <a:lnTo>
                    <a:pt x="979695" y="411674"/>
                  </a:lnTo>
                  <a:lnTo>
                    <a:pt x="934063" y="413230"/>
                  </a:lnTo>
                  <a:lnTo>
                    <a:pt x="888746" y="411528"/>
                  </a:lnTo>
                  <a:lnTo>
                    <a:pt x="843903" y="406642"/>
                  </a:lnTo>
                  <a:lnTo>
                    <a:pt x="799694" y="398642"/>
                  </a:lnTo>
                  <a:lnTo>
                    <a:pt x="756278" y="387602"/>
                  </a:lnTo>
                  <a:lnTo>
                    <a:pt x="713815" y="373591"/>
                  </a:lnTo>
                  <a:lnTo>
                    <a:pt x="672464" y="356684"/>
                  </a:lnTo>
                  <a:lnTo>
                    <a:pt x="632386" y="336950"/>
                  </a:lnTo>
                  <a:lnTo>
                    <a:pt x="593739" y="314463"/>
                  </a:lnTo>
                  <a:lnTo>
                    <a:pt x="556684" y="289293"/>
                  </a:lnTo>
                  <a:lnTo>
                    <a:pt x="521379" y="261513"/>
                  </a:lnTo>
                  <a:lnTo>
                    <a:pt x="487985" y="231195"/>
                  </a:lnTo>
                  <a:lnTo>
                    <a:pt x="456661" y="198410"/>
                  </a:lnTo>
                  <a:lnTo>
                    <a:pt x="427567" y="163230"/>
                  </a:lnTo>
                  <a:lnTo>
                    <a:pt x="400861" y="125727"/>
                  </a:lnTo>
                  <a:lnTo>
                    <a:pt x="376705" y="85974"/>
                  </a:lnTo>
                  <a:lnTo>
                    <a:pt x="355257" y="44040"/>
                  </a:lnTo>
                  <a:lnTo>
                    <a:pt x="336676" y="0"/>
                  </a:lnTo>
                  <a:close/>
                </a:path>
              </a:pathLst>
            </a:custGeom>
            <a:solidFill>
              <a:srgbClr val="6CD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55951" y="4672837"/>
              <a:ext cx="538480" cy="1047750"/>
            </a:xfrm>
            <a:custGeom>
              <a:avLst/>
              <a:gdLst/>
              <a:ahLst/>
              <a:cxnLst/>
              <a:rect l="l" t="t" r="r" b="b"/>
              <a:pathLst>
                <a:path w="538480" h="1047750">
                  <a:moveTo>
                    <a:pt x="278715" y="0"/>
                  </a:moveTo>
                  <a:lnTo>
                    <a:pt x="244861" y="37046"/>
                  </a:lnTo>
                  <a:lnTo>
                    <a:pt x="213116" y="75472"/>
                  </a:lnTo>
                  <a:lnTo>
                    <a:pt x="183498" y="115190"/>
                  </a:lnTo>
                  <a:lnTo>
                    <a:pt x="156024" y="156115"/>
                  </a:lnTo>
                  <a:lnTo>
                    <a:pt x="130711" y="198159"/>
                  </a:lnTo>
                  <a:lnTo>
                    <a:pt x="107579" y="241236"/>
                  </a:lnTo>
                  <a:lnTo>
                    <a:pt x="86644" y="285259"/>
                  </a:lnTo>
                  <a:lnTo>
                    <a:pt x="67923" y="330140"/>
                  </a:lnTo>
                  <a:lnTo>
                    <a:pt x="51435" y="375794"/>
                  </a:lnTo>
                  <a:lnTo>
                    <a:pt x="37196" y="422134"/>
                  </a:lnTo>
                  <a:lnTo>
                    <a:pt x="25225" y="469072"/>
                  </a:lnTo>
                  <a:lnTo>
                    <a:pt x="15539" y="516523"/>
                  </a:lnTo>
                  <a:lnTo>
                    <a:pt x="8156" y="564398"/>
                  </a:lnTo>
                  <a:lnTo>
                    <a:pt x="3094" y="612612"/>
                  </a:lnTo>
                  <a:lnTo>
                    <a:pt x="369" y="661078"/>
                  </a:lnTo>
                  <a:lnTo>
                    <a:pt x="0" y="709709"/>
                  </a:lnTo>
                  <a:lnTo>
                    <a:pt x="2003" y="758418"/>
                  </a:lnTo>
                  <a:lnTo>
                    <a:pt x="6398" y="807119"/>
                  </a:lnTo>
                  <a:lnTo>
                    <a:pt x="13201" y="855724"/>
                  </a:lnTo>
                  <a:lnTo>
                    <a:pt x="22429" y="904147"/>
                  </a:lnTo>
                  <a:lnTo>
                    <a:pt x="34102" y="952302"/>
                  </a:lnTo>
                  <a:lnTo>
                    <a:pt x="48235" y="1000101"/>
                  </a:lnTo>
                  <a:lnTo>
                    <a:pt x="64847" y="1047457"/>
                  </a:lnTo>
                  <a:lnTo>
                    <a:pt x="401524" y="919772"/>
                  </a:lnTo>
                  <a:lnTo>
                    <a:pt x="385869" y="873174"/>
                  </a:lnTo>
                  <a:lnTo>
                    <a:pt x="373930" y="825983"/>
                  </a:lnTo>
                  <a:lnTo>
                    <a:pt x="365665" y="778401"/>
                  </a:lnTo>
                  <a:lnTo>
                    <a:pt x="361036" y="730626"/>
                  </a:lnTo>
                  <a:lnTo>
                    <a:pt x="360000" y="682857"/>
                  </a:lnTo>
                  <a:lnTo>
                    <a:pt x="362518" y="635294"/>
                  </a:lnTo>
                  <a:lnTo>
                    <a:pt x="368549" y="588137"/>
                  </a:lnTo>
                  <a:lnTo>
                    <a:pt x="378054" y="541585"/>
                  </a:lnTo>
                  <a:lnTo>
                    <a:pt x="390990" y="495838"/>
                  </a:lnTo>
                  <a:lnTo>
                    <a:pt x="407319" y="451096"/>
                  </a:lnTo>
                  <a:lnTo>
                    <a:pt x="427000" y="407556"/>
                  </a:lnTo>
                  <a:lnTo>
                    <a:pt x="449991" y="365420"/>
                  </a:lnTo>
                  <a:lnTo>
                    <a:pt x="476254" y="324887"/>
                  </a:lnTo>
                  <a:lnTo>
                    <a:pt x="505747" y="286157"/>
                  </a:lnTo>
                  <a:lnTo>
                    <a:pt x="538430" y="249428"/>
                  </a:lnTo>
                  <a:lnTo>
                    <a:pt x="2787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34667" y="4365497"/>
              <a:ext cx="721360" cy="556895"/>
            </a:xfrm>
            <a:custGeom>
              <a:avLst/>
              <a:gdLst/>
              <a:ahLst/>
              <a:cxnLst/>
              <a:rect l="l" t="t" r="r" b="b"/>
              <a:pathLst>
                <a:path w="721360" h="556895">
                  <a:moveTo>
                    <a:pt x="721232" y="0"/>
                  </a:moveTo>
                  <a:lnTo>
                    <a:pt x="670354" y="1294"/>
                  </a:lnTo>
                  <a:lnTo>
                    <a:pt x="619837" y="5152"/>
                  </a:lnTo>
                  <a:lnTo>
                    <a:pt x="569771" y="11537"/>
                  </a:lnTo>
                  <a:lnTo>
                    <a:pt x="520243" y="20411"/>
                  </a:lnTo>
                  <a:lnTo>
                    <a:pt x="471342" y="31736"/>
                  </a:lnTo>
                  <a:lnTo>
                    <a:pt x="423155" y="45474"/>
                  </a:lnTo>
                  <a:lnTo>
                    <a:pt x="375771" y="61588"/>
                  </a:lnTo>
                  <a:lnTo>
                    <a:pt x="329279" y="80041"/>
                  </a:lnTo>
                  <a:lnTo>
                    <a:pt x="283765" y="100795"/>
                  </a:lnTo>
                  <a:lnTo>
                    <a:pt x="239320" y="123812"/>
                  </a:lnTo>
                  <a:lnTo>
                    <a:pt x="196029" y="149055"/>
                  </a:lnTo>
                  <a:lnTo>
                    <a:pt x="153983" y="176486"/>
                  </a:lnTo>
                  <a:lnTo>
                    <a:pt x="113269" y="206067"/>
                  </a:lnTo>
                  <a:lnTo>
                    <a:pt x="73975" y="237762"/>
                  </a:lnTo>
                  <a:lnTo>
                    <a:pt x="36189" y="271532"/>
                  </a:lnTo>
                  <a:lnTo>
                    <a:pt x="0" y="307339"/>
                  </a:lnTo>
                  <a:lnTo>
                    <a:pt x="259714" y="556768"/>
                  </a:lnTo>
                  <a:lnTo>
                    <a:pt x="297250" y="520707"/>
                  </a:lnTo>
                  <a:lnTo>
                    <a:pt x="337315" y="488028"/>
                  </a:lnTo>
                  <a:lnTo>
                    <a:pt x="379677" y="458828"/>
                  </a:lnTo>
                  <a:lnTo>
                    <a:pt x="424107" y="433206"/>
                  </a:lnTo>
                  <a:lnTo>
                    <a:pt x="470376" y="411257"/>
                  </a:lnTo>
                  <a:lnTo>
                    <a:pt x="518252" y="393081"/>
                  </a:lnTo>
                  <a:lnTo>
                    <a:pt x="567506" y="378774"/>
                  </a:lnTo>
                  <a:lnTo>
                    <a:pt x="617907" y="368434"/>
                  </a:lnTo>
                  <a:lnTo>
                    <a:pt x="669226" y="362158"/>
                  </a:lnTo>
                  <a:lnTo>
                    <a:pt x="721232" y="360044"/>
                  </a:lnTo>
                  <a:lnTo>
                    <a:pt x="72123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33119" y="4639309"/>
              <a:ext cx="2458085" cy="1339850"/>
            </a:xfrm>
            <a:custGeom>
              <a:avLst/>
              <a:gdLst/>
              <a:ahLst/>
              <a:cxnLst/>
              <a:rect l="l" t="t" r="r" b="b"/>
              <a:pathLst>
                <a:path w="2458085" h="1339850">
                  <a:moveTo>
                    <a:pt x="2016125" y="0"/>
                  </a:moveTo>
                  <a:lnTo>
                    <a:pt x="2458085" y="0"/>
                  </a:lnTo>
                </a:path>
                <a:path w="2458085" h="1339850">
                  <a:moveTo>
                    <a:pt x="2117471" y="1339532"/>
                  </a:moveTo>
                  <a:lnTo>
                    <a:pt x="2458085" y="1339532"/>
                  </a:lnTo>
                </a:path>
                <a:path w="2458085" h="1339850">
                  <a:moveTo>
                    <a:pt x="0" y="822070"/>
                  </a:moveTo>
                  <a:lnTo>
                    <a:pt x="711200" y="822070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86536" y="3617819"/>
            <a:ext cx="1903730" cy="112649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850" b="1" spc="-80" dirty="0">
                <a:solidFill>
                  <a:srgbClr val="04469D"/>
                </a:solidFill>
                <a:latin typeface="Tahoma"/>
                <a:cs typeface="Tahoma"/>
              </a:rPr>
              <a:t>Types</a:t>
            </a:r>
            <a:r>
              <a:rPr sz="1850" b="1" spc="-17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850" b="1" spc="-55" dirty="0">
                <a:solidFill>
                  <a:srgbClr val="04469D"/>
                </a:solidFill>
                <a:latin typeface="Tahoma"/>
                <a:cs typeface="Tahoma"/>
              </a:rPr>
              <a:t>of</a:t>
            </a:r>
            <a:r>
              <a:rPr sz="1850" b="1" spc="-145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850" b="1" spc="-70" dirty="0">
                <a:solidFill>
                  <a:srgbClr val="04469D"/>
                </a:solidFill>
                <a:latin typeface="Tahoma"/>
                <a:cs typeface="Tahoma"/>
              </a:rPr>
              <a:t>disputes</a:t>
            </a:r>
            <a:endParaRPr sz="1850">
              <a:latin typeface="Tahoma"/>
              <a:cs typeface="Tahoma"/>
            </a:endParaRPr>
          </a:p>
          <a:p>
            <a:pPr marL="21590">
              <a:lnSpc>
                <a:spcPct val="100000"/>
              </a:lnSpc>
              <a:spcBef>
                <a:spcPts val="1070"/>
              </a:spcBef>
              <a:tabLst>
                <a:tab pos="1699895" algn="l"/>
              </a:tabLst>
            </a:pPr>
            <a:r>
              <a:rPr sz="2100" b="1" spc="-360" dirty="0">
                <a:solidFill>
                  <a:srgbClr val="47C0AC"/>
                </a:solidFill>
                <a:latin typeface="Tahoma"/>
                <a:cs typeface="Tahoma"/>
              </a:rPr>
              <a:t>12.8% </a:t>
            </a:r>
            <a:r>
              <a:rPr sz="2100" b="1" u="sng" dirty="0">
                <a:solidFill>
                  <a:srgbClr val="47C0AC"/>
                </a:solidFill>
                <a:uFill>
                  <a:solidFill>
                    <a:srgbClr val="D9D9D9"/>
                  </a:solidFill>
                </a:uFill>
                <a:latin typeface="Tahoma"/>
                <a:cs typeface="Tahoma"/>
              </a:rPr>
              <a:t>	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050" spc="-10" dirty="0">
                <a:solidFill>
                  <a:srgbClr val="001F5F"/>
                </a:solidFill>
                <a:latin typeface="Tahoma"/>
                <a:cs typeface="Tahoma"/>
              </a:rPr>
              <a:t>Others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61053" y="4077766"/>
            <a:ext cx="893444" cy="76073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430"/>
              </a:spcBef>
            </a:pPr>
            <a:r>
              <a:rPr sz="2100" b="1" spc="-300" dirty="0">
                <a:solidFill>
                  <a:srgbClr val="47C0AC"/>
                </a:solidFill>
                <a:latin typeface="Tahoma"/>
                <a:cs typeface="Tahoma"/>
              </a:rPr>
              <a:t>33.3%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050" spc="-10" dirty="0">
                <a:solidFill>
                  <a:srgbClr val="001F5F"/>
                </a:solidFill>
                <a:latin typeface="Tahoma"/>
                <a:cs typeface="Tahoma"/>
              </a:rPr>
              <a:t>Constructiions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61053" y="5417616"/>
            <a:ext cx="815340" cy="76073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430"/>
              </a:spcBef>
            </a:pPr>
            <a:r>
              <a:rPr sz="2100" b="1" spc="-409" dirty="0">
                <a:solidFill>
                  <a:srgbClr val="47C0AC"/>
                </a:solidFill>
                <a:latin typeface="Tahoma"/>
                <a:cs typeface="Tahoma"/>
              </a:rPr>
              <a:t>36%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050" dirty="0">
                <a:solidFill>
                  <a:srgbClr val="001F5F"/>
                </a:solidFill>
                <a:latin typeface="Tahoma"/>
                <a:cs typeface="Tahoma"/>
              </a:rPr>
              <a:t>Sale</a:t>
            </a:r>
            <a:r>
              <a:rPr sz="1050" spc="-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1F5F"/>
                </a:solidFill>
                <a:latin typeface="Tahoma"/>
                <a:cs typeface="Tahoma"/>
              </a:rPr>
              <a:t>of</a:t>
            </a:r>
            <a:r>
              <a:rPr sz="1050" spc="-9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001F5F"/>
                </a:solidFill>
                <a:latin typeface="Tahoma"/>
                <a:cs typeface="Tahoma"/>
              </a:rPr>
              <a:t>goods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6536" y="4899990"/>
            <a:ext cx="531495" cy="76073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430"/>
              </a:spcBef>
            </a:pPr>
            <a:r>
              <a:rPr sz="2100" b="1" spc="-545" dirty="0">
                <a:solidFill>
                  <a:srgbClr val="47C0AC"/>
                </a:solidFill>
                <a:latin typeface="Tahoma"/>
                <a:cs typeface="Tahoma"/>
              </a:rPr>
              <a:t>18%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050" spc="-10" dirty="0">
                <a:solidFill>
                  <a:srgbClr val="001F5F"/>
                </a:solidFill>
                <a:latin typeface="Tahoma"/>
                <a:cs typeface="Tahoma"/>
              </a:rPr>
              <a:t>Services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52947" y="4489830"/>
            <a:ext cx="444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0" dirty="0">
                <a:solidFill>
                  <a:srgbClr val="04306C"/>
                </a:solidFill>
                <a:latin typeface="Tahoma"/>
                <a:cs typeface="Tahoma"/>
              </a:rPr>
              <a:t>2.60%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48196" y="4489830"/>
            <a:ext cx="444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0" dirty="0">
                <a:solidFill>
                  <a:srgbClr val="04306C"/>
                </a:solidFill>
                <a:latin typeface="Tahoma"/>
                <a:cs typeface="Tahoma"/>
              </a:rPr>
              <a:t>2.60%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43827" y="4489830"/>
            <a:ext cx="444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0" dirty="0">
                <a:solidFill>
                  <a:srgbClr val="04306C"/>
                </a:solidFill>
                <a:latin typeface="Tahoma"/>
                <a:cs typeface="Tahoma"/>
              </a:rPr>
              <a:t>2.60%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39076" y="4489830"/>
            <a:ext cx="444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0" dirty="0">
                <a:solidFill>
                  <a:srgbClr val="04306C"/>
                </a:solidFill>
                <a:latin typeface="Tahoma"/>
                <a:cs typeface="Tahoma"/>
              </a:rPr>
              <a:t>2.60%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34325" y="4489830"/>
            <a:ext cx="444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0" dirty="0">
                <a:solidFill>
                  <a:srgbClr val="04306C"/>
                </a:solidFill>
                <a:latin typeface="Tahoma"/>
                <a:cs typeface="Tahoma"/>
              </a:rPr>
              <a:t>2.60%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29955" y="4489830"/>
            <a:ext cx="444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0" dirty="0">
                <a:solidFill>
                  <a:srgbClr val="04306C"/>
                </a:solidFill>
                <a:latin typeface="Tahoma"/>
                <a:cs typeface="Tahoma"/>
              </a:rPr>
              <a:t>2.60%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125204" y="4489830"/>
            <a:ext cx="444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0" dirty="0">
                <a:solidFill>
                  <a:srgbClr val="04306C"/>
                </a:solidFill>
                <a:latin typeface="Tahoma"/>
                <a:cs typeface="Tahoma"/>
              </a:rPr>
              <a:t>2.60%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736073" y="3940302"/>
            <a:ext cx="414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4" dirty="0">
                <a:solidFill>
                  <a:srgbClr val="04306C"/>
                </a:solidFill>
                <a:latin typeface="Tahoma"/>
                <a:cs typeface="Tahoma"/>
              </a:rPr>
              <a:t>5.10%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331322" y="3940302"/>
            <a:ext cx="414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4" dirty="0">
                <a:solidFill>
                  <a:srgbClr val="04306C"/>
                </a:solidFill>
                <a:latin typeface="Tahoma"/>
                <a:cs typeface="Tahoma"/>
              </a:rPr>
              <a:t>5.10%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883900" y="2248661"/>
            <a:ext cx="498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90" dirty="0">
                <a:solidFill>
                  <a:srgbClr val="04306C"/>
                </a:solidFill>
                <a:latin typeface="Tahoma"/>
                <a:cs typeface="Tahoma"/>
              </a:rPr>
              <a:t>12.80%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735195" y="1058417"/>
            <a:ext cx="6432550" cy="4988560"/>
            <a:chOff x="4735195" y="1058417"/>
            <a:chExt cx="6432550" cy="4988560"/>
          </a:xfrm>
        </p:grpSpPr>
        <p:sp>
          <p:nvSpPr>
            <p:cNvPr id="39" name="object 39"/>
            <p:cNvSpPr/>
            <p:nvPr/>
          </p:nvSpPr>
          <p:spPr>
            <a:xfrm>
              <a:off x="5415407" y="5451475"/>
              <a:ext cx="1594485" cy="561975"/>
            </a:xfrm>
            <a:custGeom>
              <a:avLst/>
              <a:gdLst/>
              <a:ahLst/>
              <a:cxnLst/>
              <a:rect l="l" t="t" r="r" b="b"/>
              <a:pathLst>
                <a:path w="1594484" h="561975">
                  <a:moveTo>
                    <a:pt x="102362" y="369112"/>
                  </a:moveTo>
                  <a:lnTo>
                    <a:pt x="101600" y="368401"/>
                  </a:lnTo>
                  <a:lnTo>
                    <a:pt x="38176" y="304965"/>
                  </a:lnTo>
                  <a:lnTo>
                    <a:pt x="32766" y="299542"/>
                  </a:lnTo>
                  <a:lnTo>
                    <a:pt x="32512" y="299250"/>
                  </a:lnTo>
                  <a:lnTo>
                    <a:pt x="32512" y="298958"/>
                  </a:lnTo>
                  <a:lnTo>
                    <a:pt x="32766" y="298678"/>
                  </a:lnTo>
                  <a:lnTo>
                    <a:pt x="54356" y="277126"/>
                  </a:lnTo>
                  <a:lnTo>
                    <a:pt x="55118" y="276402"/>
                  </a:lnTo>
                  <a:lnTo>
                    <a:pt x="55118" y="275691"/>
                  </a:lnTo>
                  <a:lnTo>
                    <a:pt x="54356" y="274967"/>
                  </a:lnTo>
                  <a:lnTo>
                    <a:pt x="51435" y="272059"/>
                  </a:lnTo>
                  <a:lnTo>
                    <a:pt x="50673" y="271335"/>
                  </a:lnTo>
                  <a:lnTo>
                    <a:pt x="50038" y="271335"/>
                  </a:lnTo>
                  <a:lnTo>
                    <a:pt x="49276" y="272059"/>
                  </a:lnTo>
                  <a:lnTo>
                    <a:pt x="635" y="320662"/>
                  </a:lnTo>
                  <a:lnTo>
                    <a:pt x="0" y="321373"/>
                  </a:lnTo>
                  <a:lnTo>
                    <a:pt x="0" y="322097"/>
                  </a:lnTo>
                  <a:lnTo>
                    <a:pt x="635" y="322808"/>
                  </a:lnTo>
                  <a:lnTo>
                    <a:pt x="3556" y="325729"/>
                  </a:lnTo>
                  <a:lnTo>
                    <a:pt x="4318" y="326440"/>
                  </a:lnTo>
                  <a:lnTo>
                    <a:pt x="5080" y="326440"/>
                  </a:lnTo>
                  <a:lnTo>
                    <a:pt x="5715" y="325729"/>
                  </a:lnTo>
                  <a:lnTo>
                    <a:pt x="26162" y="305244"/>
                  </a:lnTo>
                  <a:lnTo>
                    <a:pt x="26543" y="304965"/>
                  </a:lnTo>
                  <a:lnTo>
                    <a:pt x="26797" y="304965"/>
                  </a:lnTo>
                  <a:lnTo>
                    <a:pt x="27051" y="305244"/>
                  </a:lnTo>
                  <a:lnTo>
                    <a:pt x="95885" y="374103"/>
                  </a:lnTo>
                  <a:lnTo>
                    <a:pt x="96647" y="374827"/>
                  </a:lnTo>
                  <a:lnTo>
                    <a:pt x="97409" y="374827"/>
                  </a:lnTo>
                  <a:lnTo>
                    <a:pt x="98044" y="374103"/>
                  </a:lnTo>
                  <a:lnTo>
                    <a:pt x="101600" y="370547"/>
                  </a:lnTo>
                  <a:lnTo>
                    <a:pt x="102362" y="369836"/>
                  </a:lnTo>
                  <a:lnTo>
                    <a:pt x="102362" y="369112"/>
                  </a:lnTo>
                  <a:close/>
                </a:path>
                <a:path w="1594484" h="561975">
                  <a:moveTo>
                    <a:pt x="179197" y="292277"/>
                  </a:moveTo>
                  <a:lnTo>
                    <a:pt x="178435" y="291566"/>
                  </a:lnTo>
                  <a:lnTo>
                    <a:pt x="143243" y="256374"/>
                  </a:lnTo>
                  <a:lnTo>
                    <a:pt x="137502" y="250571"/>
                  </a:lnTo>
                  <a:lnTo>
                    <a:pt x="137642" y="250571"/>
                  </a:lnTo>
                  <a:lnTo>
                    <a:pt x="131330" y="247789"/>
                  </a:lnTo>
                  <a:lnTo>
                    <a:pt x="117602" y="247789"/>
                  </a:lnTo>
                  <a:lnTo>
                    <a:pt x="111506" y="250571"/>
                  </a:lnTo>
                  <a:lnTo>
                    <a:pt x="105651" y="256374"/>
                  </a:lnTo>
                  <a:lnTo>
                    <a:pt x="102616" y="259486"/>
                  </a:lnTo>
                  <a:lnTo>
                    <a:pt x="100203" y="263093"/>
                  </a:lnTo>
                  <a:lnTo>
                    <a:pt x="99009" y="266674"/>
                  </a:lnTo>
                  <a:lnTo>
                    <a:pt x="97536" y="270776"/>
                  </a:lnTo>
                  <a:lnTo>
                    <a:pt x="97447" y="272059"/>
                  </a:lnTo>
                  <a:lnTo>
                    <a:pt x="97332" y="274967"/>
                  </a:lnTo>
                  <a:lnTo>
                    <a:pt x="98044" y="278625"/>
                  </a:lnTo>
                  <a:lnTo>
                    <a:pt x="98044" y="279057"/>
                  </a:lnTo>
                  <a:lnTo>
                    <a:pt x="97663" y="279057"/>
                  </a:lnTo>
                  <a:lnTo>
                    <a:pt x="97409" y="278841"/>
                  </a:lnTo>
                  <a:lnTo>
                    <a:pt x="70993" y="252450"/>
                  </a:lnTo>
                  <a:lnTo>
                    <a:pt x="70358" y="251726"/>
                  </a:lnTo>
                  <a:lnTo>
                    <a:pt x="69596" y="251726"/>
                  </a:lnTo>
                  <a:lnTo>
                    <a:pt x="68961" y="252450"/>
                  </a:lnTo>
                  <a:lnTo>
                    <a:pt x="66052" y="255358"/>
                  </a:lnTo>
                  <a:lnTo>
                    <a:pt x="64643" y="256717"/>
                  </a:lnTo>
                  <a:lnTo>
                    <a:pt x="64643" y="257441"/>
                  </a:lnTo>
                  <a:lnTo>
                    <a:pt x="65443" y="258191"/>
                  </a:lnTo>
                  <a:lnTo>
                    <a:pt x="138684" y="331431"/>
                  </a:lnTo>
                  <a:lnTo>
                    <a:pt x="139319" y="332155"/>
                  </a:lnTo>
                  <a:lnTo>
                    <a:pt x="140081" y="332155"/>
                  </a:lnTo>
                  <a:lnTo>
                    <a:pt x="140716" y="331431"/>
                  </a:lnTo>
                  <a:lnTo>
                    <a:pt x="144272" y="327875"/>
                  </a:lnTo>
                  <a:lnTo>
                    <a:pt x="145034" y="327164"/>
                  </a:lnTo>
                  <a:lnTo>
                    <a:pt x="145034" y="326440"/>
                  </a:lnTo>
                  <a:lnTo>
                    <a:pt x="144272" y="325729"/>
                  </a:lnTo>
                  <a:lnTo>
                    <a:pt x="105410" y="286791"/>
                  </a:lnTo>
                  <a:lnTo>
                    <a:pt x="103251" y="282028"/>
                  </a:lnTo>
                  <a:lnTo>
                    <a:pt x="103276" y="279057"/>
                  </a:lnTo>
                  <a:lnTo>
                    <a:pt x="118237" y="256374"/>
                  </a:lnTo>
                  <a:lnTo>
                    <a:pt x="129286" y="256374"/>
                  </a:lnTo>
                  <a:lnTo>
                    <a:pt x="134112" y="258546"/>
                  </a:lnTo>
                  <a:lnTo>
                    <a:pt x="138303" y="262788"/>
                  </a:lnTo>
                  <a:lnTo>
                    <a:pt x="172720" y="297268"/>
                  </a:lnTo>
                  <a:lnTo>
                    <a:pt x="173482" y="297992"/>
                  </a:lnTo>
                  <a:lnTo>
                    <a:pt x="174244" y="297992"/>
                  </a:lnTo>
                  <a:lnTo>
                    <a:pt x="174879" y="297268"/>
                  </a:lnTo>
                  <a:lnTo>
                    <a:pt x="178435" y="293712"/>
                  </a:lnTo>
                  <a:lnTo>
                    <a:pt x="179197" y="293001"/>
                  </a:lnTo>
                  <a:lnTo>
                    <a:pt x="179197" y="292277"/>
                  </a:lnTo>
                  <a:close/>
                </a:path>
                <a:path w="1594484" h="561975">
                  <a:moveTo>
                    <a:pt x="228854" y="234721"/>
                  </a:moveTo>
                  <a:lnTo>
                    <a:pt x="228688" y="232511"/>
                  </a:lnTo>
                  <a:lnTo>
                    <a:pt x="228574" y="230886"/>
                  </a:lnTo>
                  <a:lnTo>
                    <a:pt x="228473" y="229425"/>
                  </a:lnTo>
                  <a:lnTo>
                    <a:pt x="226568" y="224320"/>
                  </a:lnTo>
                  <a:lnTo>
                    <a:pt x="226314" y="223456"/>
                  </a:lnTo>
                  <a:lnTo>
                    <a:pt x="225679" y="223164"/>
                  </a:lnTo>
                  <a:lnTo>
                    <a:pt x="224663" y="223456"/>
                  </a:lnTo>
                  <a:lnTo>
                    <a:pt x="219583" y="225145"/>
                  </a:lnTo>
                  <a:lnTo>
                    <a:pt x="219202" y="225793"/>
                  </a:lnTo>
                  <a:lnTo>
                    <a:pt x="219583" y="226796"/>
                  </a:lnTo>
                  <a:lnTo>
                    <a:pt x="220980" y="230886"/>
                  </a:lnTo>
                  <a:lnTo>
                    <a:pt x="220980" y="235559"/>
                  </a:lnTo>
                  <a:lnTo>
                    <a:pt x="220357" y="238734"/>
                  </a:lnTo>
                  <a:lnTo>
                    <a:pt x="195580" y="258013"/>
                  </a:lnTo>
                  <a:lnTo>
                    <a:pt x="191008" y="257009"/>
                  </a:lnTo>
                  <a:lnTo>
                    <a:pt x="186690" y="254279"/>
                  </a:lnTo>
                  <a:lnTo>
                    <a:pt x="184785" y="253123"/>
                  </a:lnTo>
                  <a:lnTo>
                    <a:pt x="181610" y="250253"/>
                  </a:lnTo>
                  <a:lnTo>
                    <a:pt x="177076" y="245706"/>
                  </a:lnTo>
                  <a:lnTo>
                    <a:pt x="176657" y="245364"/>
                  </a:lnTo>
                  <a:lnTo>
                    <a:pt x="176657" y="245084"/>
                  </a:lnTo>
                  <a:lnTo>
                    <a:pt x="177038" y="244792"/>
                  </a:lnTo>
                  <a:lnTo>
                    <a:pt x="181584" y="240233"/>
                  </a:lnTo>
                  <a:lnTo>
                    <a:pt x="212090" y="209664"/>
                  </a:lnTo>
                  <a:lnTo>
                    <a:pt x="212763" y="209016"/>
                  </a:lnTo>
                  <a:lnTo>
                    <a:pt x="212852" y="208229"/>
                  </a:lnTo>
                  <a:lnTo>
                    <a:pt x="212090" y="207505"/>
                  </a:lnTo>
                  <a:lnTo>
                    <a:pt x="209423" y="204774"/>
                  </a:lnTo>
                  <a:lnTo>
                    <a:pt x="203200" y="199009"/>
                  </a:lnTo>
                  <a:lnTo>
                    <a:pt x="202438" y="198348"/>
                  </a:lnTo>
                  <a:lnTo>
                    <a:pt x="202438" y="209308"/>
                  </a:lnTo>
                  <a:lnTo>
                    <a:pt x="202361" y="209664"/>
                  </a:lnTo>
                  <a:lnTo>
                    <a:pt x="202184" y="209880"/>
                  </a:lnTo>
                  <a:lnTo>
                    <a:pt x="172085" y="239941"/>
                  </a:lnTo>
                  <a:lnTo>
                    <a:pt x="171831" y="240233"/>
                  </a:lnTo>
                  <a:lnTo>
                    <a:pt x="171577" y="240233"/>
                  </a:lnTo>
                  <a:lnTo>
                    <a:pt x="171323" y="239941"/>
                  </a:lnTo>
                  <a:lnTo>
                    <a:pt x="167132" y="235559"/>
                  </a:lnTo>
                  <a:lnTo>
                    <a:pt x="164592" y="232511"/>
                  </a:lnTo>
                  <a:lnTo>
                    <a:pt x="163626" y="230886"/>
                  </a:lnTo>
                  <a:lnTo>
                    <a:pt x="160972" y="226796"/>
                  </a:lnTo>
                  <a:lnTo>
                    <a:pt x="160693" y="225793"/>
                  </a:lnTo>
                  <a:lnTo>
                    <a:pt x="159893" y="222326"/>
                  </a:lnTo>
                  <a:lnTo>
                    <a:pt x="160401" y="217690"/>
                  </a:lnTo>
                  <a:lnTo>
                    <a:pt x="161036" y="213055"/>
                  </a:lnTo>
                  <a:lnTo>
                    <a:pt x="163080" y="209016"/>
                  </a:lnTo>
                  <a:lnTo>
                    <a:pt x="163195" y="208800"/>
                  </a:lnTo>
                  <a:lnTo>
                    <a:pt x="167271" y="204774"/>
                  </a:lnTo>
                  <a:lnTo>
                    <a:pt x="170942" y="201041"/>
                  </a:lnTo>
                  <a:lnTo>
                    <a:pt x="175260" y="198831"/>
                  </a:lnTo>
                  <a:lnTo>
                    <a:pt x="184785" y="197751"/>
                  </a:lnTo>
                  <a:lnTo>
                    <a:pt x="189369" y="198831"/>
                  </a:lnTo>
                  <a:lnTo>
                    <a:pt x="202438" y="209308"/>
                  </a:lnTo>
                  <a:lnTo>
                    <a:pt x="202438" y="198348"/>
                  </a:lnTo>
                  <a:lnTo>
                    <a:pt x="201764" y="197751"/>
                  </a:lnTo>
                  <a:lnTo>
                    <a:pt x="201549" y="197561"/>
                  </a:lnTo>
                  <a:lnTo>
                    <a:pt x="199898" y="196405"/>
                  </a:lnTo>
                  <a:lnTo>
                    <a:pt x="193675" y="191884"/>
                  </a:lnTo>
                  <a:lnTo>
                    <a:pt x="187325" y="189852"/>
                  </a:lnTo>
                  <a:lnTo>
                    <a:pt x="174117" y="190792"/>
                  </a:lnTo>
                  <a:lnTo>
                    <a:pt x="167894" y="193967"/>
                  </a:lnTo>
                  <a:lnTo>
                    <a:pt x="162052" y="199859"/>
                  </a:lnTo>
                  <a:lnTo>
                    <a:pt x="156845" y="205028"/>
                  </a:lnTo>
                  <a:lnTo>
                    <a:pt x="153797" y="210756"/>
                  </a:lnTo>
                  <a:lnTo>
                    <a:pt x="153035" y="217043"/>
                  </a:lnTo>
                  <a:lnTo>
                    <a:pt x="152285" y="222326"/>
                  </a:lnTo>
                  <a:lnTo>
                    <a:pt x="175133" y="254850"/>
                  </a:lnTo>
                  <a:lnTo>
                    <a:pt x="177673" y="256857"/>
                  </a:lnTo>
                  <a:lnTo>
                    <a:pt x="180086" y="258876"/>
                  </a:lnTo>
                  <a:lnTo>
                    <a:pt x="182499" y="260489"/>
                  </a:lnTo>
                  <a:lnTo>
                    <a:pt x="184912" y="261708"/>
                  </a:lnTo>
                  <a:lnTo>
                    <a:pt x="190373" y="264655"/>
                  </a:lnTo>
                  <a:lnTo>
                    <a:pt x="226187" y="245706"/>
                  </a:lnTo>
                  <a:lnTo>
                    <a:pt x="227355" y="240639"/>
                  </a:lnTo>
                  <a:lnTo>
                    <a:pt x="228803" y="234911"/>
                  </a:lnTo>
                  <a:lnTo>
                    <a:pt x="228854" y="234721"/>
                  </a:lnTo>
                  <a:close/>
                </a:path>
                <a:path w="1594484" h="561975">
                  <a:moveTo>
                    <a:pt x="315214" y="143243"/>
                  </a:moveTo>
                  <a:lnTo>
                    <a:pt x="312166" y="131953"/>
                  </a:lnTo>
                  <a:lnTo>
                    <a:pt x="309118" y="126746"/>
                  </a:lnTo>
                  <a:lnTo>
                    <a:pt x="252984" y="70485"/>
                  </a:lnTo>
                  <a:lnTo>
                    <a:pt x="252222" y="69850"/>
                  </a:lnTo>
                  <a:lnTo>
                    <a:pt x="251460" y="69850"/>
                  </a:lnTo>
                  <a:lnTo>
                    <a:pt x="246507" y="74803"/>
                  </a:lnTo>
                  <a:lnTo>
                    <a:pt x="246507" y="75565"/>
                  </a:lnTo>
                  <a:lnTo>
                    <a:pt x="247269" y="76200"/>
                  </a:lnTo>
                  <a:lnTo>
                    <a:pt x="298958" y="128016"/>
                  </a:lnTo>
                  <a:lnTo>
                    <a:pt x="304546" y="133477"/>
                  </a:lnTo>
                  <a:lnTo>
                    <a:pt x="307213" y="139725"/>
                  </a:lnTo>
                  <a:lnTo>
                    <a:pt x="307136" y="143243"/>
                  </a:lnTo>
                  <a:lnTo>
                    <a:pt x="307035" y="148958"/>
                  </a:lnTo>
                  <a:lnTo>
                    <a:pt x="272161" y="174764"/>
                  </a:lnTo>
                  <a:lnTo>
                    <a:pt x="265938" y="172085"/>
                  </a:lnTo>
                  <a:lnTo>
                    <a:pt x="260350" y="166560"/>
                  </a:lnTo>
                  <a:lnTo>
                    <a:pt x="208661" y="114808"/>
                  </a:lnTo>
                  <a:lnTo>
                    <a:pt x="207899" y="114173"/>
                  </a:lnTo>
                  <a:lnTo>
                    <a:pt x="207264" y="114173"/>
                  </a:lnTo>
                  <a:lnTo>
                    <a:pt x="206502" y="114808"/>
                  </a:lnTo>
                  <a:lnTo>
                    <a:pt x="202184" y="119126"/>
                  </a:lnTo>
                  <a:lnTo>
                    <a:pt x="202184" y="119888"/>
                  </a:lnTo>
                  <a:lnTo>
                    <a:pt x="202946" y="120523"/>
                  </a:lnTo>
                  <a:lnTo>
                    <a:pt x="254520" y="172085"/>
                  </a:lnTo>
                  <a:lnTo>
                    <a:pt x="259080" y="176720"/>
                  </a:lnTo>
                  <a:lnTo>
                    <a:pt x="264287" y="179806"/>
                  </a:lnTo>
                  <a:lnTo>
                    <a:pt x="275717" y="182829"/>
                  </a:lnTo>
                  <a:lnTo>
                    <a:pt x="281432" y="182689"/>
                  </a:lnTo>
                  <a:lnTo>
                    <a:pt x="315087" y="148958"/>
                  </a:lnTo>
                  <a:lnTo>
                    <a:pt x="315214" y="143243"/>
                  </a:lnTo>
                  <a:close/>
                </a:path>
                <a:path w="1594484" h="561975">
                  <a:moveTo>
                    <a:pt x="399288" y="72390"/>
                  </a:moveTo>
                  <a:lnTo>
                    <a:pt x="398780" y="71882"/>
                  </a:lnTo>
                  <a:lnTo>
                    <a:pt x="398018" y="71628"/>
                  </a:lnTo>
                  <a:lnTo>
                    <a:pt x="370319" y="66548"/>
                  </a:lnTo>
                  <a:lnTo>
                    <a:pt x="326009" y="58420"/>
                  </a:lnTo>
                  <a:lnTo>
                    <a:pt x="325374" y="58166"/>
                  </a:lnTo>
                  <a:lnTo>
                    <a:pt x="325374" y="57785"/>
                  </a:lnTo>
                  <a:lnTo>
                    <a:pt x="322707" y="1270"/>
                  </a:lnTo>
                  <a:lnTo>
                    <a:pt x="322580" y="635"/>
                  </a:lnTo>
                  <a:lnTo>
                    <a:pt x="322326" y="254"/>
                  </a:lnTo>
                  <a:lnTo>
                    <a:pt x="321564" y="0"/>
                  </a:lnTo>
                  <a:lnTo>
                    <a:pt x="320802" y="254"/>
                  </a:lnTo>
                  <a:lnTo>
                    <a:pt x="321081" y="254"/>
                  </a:lnTo>
                  <a:lnTo>
                    <a:pt x="320802" y="635"/>
                  </a:lnTo>
                  <a:lnTo>
                    <a:pt x="316230" y="5080"/>
                  </a:lnTo>
                  <a:lnTo>
                    <a:pt x="315976" y="5715"/>
                  </a:lnTo>
                  <a:lnTo>
                    <a:pt x="315976" y="6477"/>
                  </a:lnTo>
                  <a:lnTo>
                    <a:pt x="317893" y="66548"/>
                  </a:lnTo>
                  <a:lnTo>
                    <a:pt x="317995" y="69850"/>
                  </a:lnTo>
                  <a:lnTo>
                    <a:pt x="318046" y="71628"/>
                  </a:lnTo>
                  <a:lnTo>
                    <a:pt x="318147" y="74803"/>
                  </a:lnTo>
                  <a:lnTo>
                    <a:pt x="318274" y="78486"/>
                  </a:lnTo>
                  <a:lnTo>
                    <a:pt x="318389" y="82042"/>
                  </a:lnTo>
                  <a:lnTo>
                    <a:pt x="318135" y="82042"/>
                  </a:lnTo>
                  <a:lnTo>
                    <a:pt x="317754" y="82169"/>
                  </a:lnTo>
                  <a:lnTo>
                    <a:pt x="317690" y="82042"/>
                  </a:lnTo>
                  <a:lnTo>
                    <a:pt x="314185" y="78486"/>
                  </a:lnTo>
                  <a:lnTo>
                    <a:pt x="279527" y="43942"/>
                  </a:lnTo>
                  <a:lnTo>
                    <a:pt x="278892" y="43180"/>
                  </a:lnTo>
                  <a:lnTo>
                    <a:pt x="278130" y="43180"/>
                  </a:lnTo>
                  <a:lnTo>
                    <a:pt x="273812" y="47498"/>
                  </a:lnTo>
                  <a:lnTo>
                    <a:pt x="273177" y="48260"/>
                  </a:lnTo>
                  <a:lnTo>
                    <a:pt x="273177" y="48895"/>
                  </a:lnTo>
                  <a:lnTo>
                    <a:pt x="273812" y="49657"/>
                  </a:lnTo>
                  <a:lnTo>
                    <a:pt x="347091" y="122936"/>
                  </a:lnTo>
                  <a:lnTo>
                    <a:pt x="347853" y="123571"/>
                  </a:lnTo>
                  <a:lnTo>
                    <a:pt x="348615" y="123571"/>
                  </a:lnTo>
                  <a:lnTo>
                    <a:pt x="353568" y="118618"/>
                  </a:lnTo>
                  <a:lnTo>
                    <a:pt x="353568" y="117983"/>
                  </a:lnTo>
                  <a:lnTo>
                    <a:pt x="326136" y="90424"/>
                  </a:lnTo>
                  <a:lnTo>
                    <a:pt x="325882" y="90297"/>
                  </a:lnTo>
                  <a:lnTo>
                    <a:pt x="325755" y="89662"/>
                  </a:lnTo>
                  <a:lnTo>
                    <a:pt x="325666" y="82169"/>
                  </a:lnTo>
                  <a:lnTo>
                    <a:pt x="325551" y="71628"/>
                  </a:lnTo>
                  <a:lnTo>
                    <a:pt x="325501" y="66675"/>
                  </a:lnTo>
                  <a:lnTo>
                    <a:pt x="325755" y="66548"/>
                  </a:lnTo>
                  <a:lnTo>
                    <a:pt x="326948" y="66548"/>
                  </a:lnTo>
                  <a:lnTo>
                    <a:pt x="392430" y="78486"/>
                  </a:lnTo>
                  <a:lnTo>
                    <a:pt x="393827" y="78486"/>
                  </a:lnTo>
                  <a:lnTo>
                    <a:pt x="394335" y="77851"/>
                  </a:lnTo>
                  <a:lnTo>
                    <a:pt x="399161" y="73025"/>
                  </a:lnTo>
                  <a:lnTo>
                    <a:pt x="399288" y="72390"/>
                  </a:lnTo>
                  <a:close/>
                </a:path>
                <a:path w="1594484" h="561975">
                  <a:moveTo>
                    <a:pt x="750062" y="305739"/>
                  </a:moveTo>
                  <a:lnTo>
                    <a:pt x="748792" y="300659"/>
                  </a:lnTo>
                  <a:lnTo>
                    <a:pt x="747395" y="294309"/>
                  </a:lnTo>
                  <a:lnTo>
                    <a:pt x="744601" y="290512"/>
                  </a:lnTo>
                  <a:lnTo>
                    <a:pt x="740283" y="285419"/>
                  </a:lnTo>
                  <a:lnTo>
                    <a:pt x="686943" y="232079"/>
                  </a:lnTo>
                  <a:lnTo>
                    <a:pt x="684784" y="232079"/>
                  </a:lnTo>
                  <a:lnTo>
                    <a:pt x="681228" y="235889"/>
                  </a:lnTo>
                  <a:lnTo>
                    <a:pt x="680593" y="237159"/>
                  </a:lnTo>
                  <a:lnTo>
                    <a:pt x="681228" y="238429"/>
                  </a:lnTo>
                  <a:lnTo>
                    <a:pt x="739648" y="296862"/>
                  </a:lnTo>
                  <a:lnTo>
                    <a:pt x="742061" y="301929"/>
                  </a:lnTo>
                  <a:lnTo>
                    <a:pt x="741908" y="305739"/>
                  </a:lnTo>
                  <a:lnTo>
                    <a:pt x="741807" y="308279"/>
                  </a:lnTo>
                  <a:lnTo>
                    <a:pt x="741680" y="314629"/>
                  </a:lnTo>
                  <a:lnTo>
                    <a:pt x="738759" y="320979"/>
                  </a:lnTo>
                  <a:lnTo>
                    <a:pt x="727837" y="332409"/>
                  </a:lnTo>
                  <a:lnTo>
                    <a:pt x="721995" y="334962"/>
                  </a:lnTo>
                  <a:lnTo>
                    <a:pt x="709295" y="334962"/>
                  </a:lnTo>
                  <a:lnTo>
                    <a:pt x="703453" y="332409"/>
                  </a:lnTo>
                  <a:lnTo>
                    <a:pt x="689864" y="318439"/>
                  </a:lnTo>
                  <a:lnTo>
                    <a:pt x="687705" y="318439"/>
                  </a:lnTo>
                  <a:lnTo>
                    <a:pt x="684149" y="322262"/>
                  </a:lnTo>
                  <a:lnTo>
                    <a:pt x="683514" y="323519"/>
                  </a:lnTo>
                  <a:lnTo>
                    <a:pt x="684149" y="324789"/>
                  </a:lnTo>
                  <a:lnTo>
                    <a:pt x="692658" y="333679"/>
                  </a:lnTo>
                  <a:lnTo>
                    <a:pt x="697103" y="337489"/>
                  </a:lnTo>
                  <a:lnTo>
                    <a:pt x="701929" y="340029"/>
                  </a:lnTo>
                  <a:lnTo>
                    <a:pt x="712343" y="342569"/>
                  </a:lnTo>
                  <a:lnTo>
                    <a:pt x="717677" y="342569"/>
                  </a:lnTo>
                  <a:lnTo>
                    <a:pt x="728599" y="340029"/>
                  </a:lnTo>
                  <a:lnTo>
                    <a:pt x="733679" y="336219"/>
                  </a:lnTo>
                  <a:lnTo>
                    <a:pt x="734847" y="334962"/>
                  </a:lnTo>
                  <a:lnTo>
                    <a:pt x="738378" y="331139"/>
                  </a:lnTo>
                  <a:lnTo>
                    <a:pt x="743077" y="327329"/>
                  </a:lnTo>
                  <a:lnTo>
                    <a:pt x="746252" y="322262"/>
                  </a:lnTo>
                  <a:lnTo>
                    <a:pt x="748030" y="315912"/>
                  </a:lnTo>
                  <a:lnTo>
                    <a:pt x="749935" y="310819"/>
                  </a:lnTo>
                  <a:lnTo>
                    <a:pt x="749998" y="308279"/>
                  </a:lnTo>
                  <a:lnTo>
                    <a:pt x="750062" y="305739"/>
                  </a:lnTo>
                  <a:close/>
                </a:path>
                <a:path w="1594484" h="561975">
                  <a:moveTo>
                    <a:pt x="818261" y="249859"/>
                  </a:moveTo>
                  <a:lnTo>
                    <a:pt x="817499" y="248589"/>
                  </a:lnTo>
                  <a:lnTo>
                    <a:pt x="801497" y="232816"/>
                  </a:lnTo>
                  <a:lnTo>
                    <a:pt x="801497" y="247319"/>
                  </a:lnTo>
                  <a:lnTo>
                    <a:pt x="800354" y="252412"/>
                  </a:lnTo>
                  <a:lnTo>
                    <a:pt x="799338" y="258762"/>
                  </a:lnTo>
                  <a:lnTo>
                    <a:pt x="796417" y="263829"/>
                  </a:lnTo>
                  <a:lnTo>
                    <a:pt x="791972" y="267639"/>
                  </a:lnTo>
                  <a:lnTo>
                    <a:pt x="788162" y="271462"/>
                  </a:lnTo>
                  <a:lnTo>
                    <a:pt x="784098" y="273989"/>
                  </a:lnTo>
                  <a:lnTo>
                    <a:pt x="775589" y="275259"/>
                  </a:lnTo>
                  <a:lnTo>
                    <a:pt x="771779" y="273989"/>
                  </a:lnTo>
                  <a:lnTo>
                    <a:pt x="768223" y="270179"/>
                  </a:lnTo>
                  <a:lnTo>
                    <a:pt x="764413" y="266369"/>
                  </a:lnTo>
                  <a:lnTo>
                    <a:pt x="763016" y="262559"/>
                  </a:lnTo>
                  <a:lnTo>
                    <a:pt x="764032" y="256209"/>
                  </a:lnTo>
                  <a:lnTo>
                    <a:pt x="764921" y="251129"/>
                  </a:lnTo>
                  <a:lnTo>
                    <a:pt x="767969" y="246062"/>
                  </a:lnTo>
                  <a:lnTo>
                    <a:pt x="773049" y="240969"/>
                  </a:lnTo>
                  <a:lnTo>
                    <a:pt x="785495" y="228269"/>
                  </a:lnTo>
                  <a:lnTo>
                    <a:pt x="786384" y="228269"/>
                  </a:lnTo>
                  <a:lnTo>
                    <a:pt x="800100" y="242239"/>
                  </a:lnTo>
                  <a:lnTo>
                    <a:pt x="801497" y="247319"/>
                  </a:lnTo>
                  <a:lnTo>
                    <a:pt x="801497" y="232816"/>
                  </a:lnTo>
                  <a:lnTo>
                    <a:pt x="796886" y="228269"/>
                  </a:lnTo>
                  <a:lnTo>
                    <a:pt x="781431" y="213029"/>
                  </a:lnTo>
                  <a:lnTo>
                    <a:pt x="780338" y="211759"/>
                  </a:lnTo>
                  <a:lnTo>
                    <a:pt x="775970" y="206679"/>
                  </a:lnTo>
                  <a:lnTo>
                    <a:pt x="769874" y="204139"/>
                  </a:lnTo>
                  <a:lnTo>
                    <a:pt x="756793" y="204139"/>
                  </a:lnTo>
                  <a:lnTo>
                    <a:pt x="750316" y="207962"/>
                  </a:lnTo>
                  <a:lnTo>
                    <a:pt x="743966" y="214312"/>
                  </a:lnTo>
                  <a:lnTo>
                    <a:pt x="738632" y="219379"/>
                  </a:lnTo>
                  <a:lnTo>
                    <a:pt x="735457" y="224459"/>
                  </a:lnTo>
                  <a:lnTo>
                    <a:pt x="734187" y="230809"/>
                  </a:lnTo>
                  <a:lnTo>
                    <a:pt x="733044" y="237159"/>
                  </a:lnTo>
                  <a:lnTo>
                    <a:pt x="734060" y="242239"/>
                  </a:lnTo>
                  <a:lnTo>
                    <a:pt x="737362" y="246062"/>
                  </a:lnTo>
                  <a:lnTo>
                    <a:pt x="737616" y="247319"/>
                  </a:lnTo>
                  <a:lnTo>
                    <a:pt x="738251" y="247319"/>
                  </a:lnTo>
                  <a:lnTo>
                    <a:pt x="739140" y="246062"/>
                  </a:lnTo>
                  <a:lnTo>
                    <a:pt x="744220" y="242239"/>
                  </a:lnTo>
                  <a:lnTo>
                    <a:pt x="743839" y="240969"/>
                  </a:lnTo>
                  <a:lnTo>
                    <a:pt x="741807" y="237159"/>
                  </a:lnTo>
                  <a:lnTo>
                    <a:pt x="741299" y="234619"/>
                  </a:lnTo>
                  <a:lnTo>
                    <a:pt x="743077" y="227012"/>
                  </a:lnTo>
                  <a:lnTo>
                    <a:pt x="745236" y="223189"/>
                  </a:lnTo>
                  <a:lnTo>
                    <a:pt x="753618" y="214312"/>
                  </a:lnTo>
                  <a:lnTo>
                    <a:pt x="758317" y="211759"/>
                  </a:lnTo>
                  <a:lnTo>
                    <a:pt x="767588" y="211759"/>
                  </a:lnTo>
                  <a:lnTo>
                    <a:pt x="771906" y="214312"/>
                  </a:lnTo>
                  <a:lnTo>
                    <a:pt x="775843" y="218109"/>
                  </a:lnTo>
                  <a:lnTo>
                    <a:pt x="780796" y="223189"/>
                  </a:lnTo>
                  <a:lnTo>
                    <a:pt x="781050" y="223189"/>
                  </a:lnTo>
                  <a:lnTo>
                    <a:pt x="780796" y="224459"/>
                  </a:lnTo>
                  <a:lnTo>
                    <a:pt x="767842" y="237159"/>
                  </a:lnTo>
                  <a:lnTo>
                    <a:pt x="760857" y="243509"/>
                  </a:lnTo>
                  <a:lnTo>
                    <a:pt x="757047" y="251129"/>
                  </a:lnTo>
                  <a:lnTo>
                    <a:pt x="755269" y="265112"/>
                  </a:lnTo>
                  <a:lnTo>
                    <a:pt x="757555" y="271462"/>
                  </a:lnTo>
                  <a:lnTo>
                    <a:pt x="762889" y="276529"/>
                  </a:lnTo>
                  <a:lnTo>
                    <a:pt x="767969" y="281609"/>
                  </a:lnTo>
                  <a:lnTo>
                    <a:pt x="773557" y="284162"/>
                  </a:lnTo>
                  <a:lnTo>
                    <a:pt x="785495" y="281609"/>
                  </a:lnTo>
                  <a:lnTo>
                    <a:pt x="790956" y="279069"/>
                  </a:lnTo>
                  <a:lnTo>
                    <a:pt x="794651" y="275259"/>
                  </a:lnTo>
                  <a:lnTo>
                    <a:pt x="799592" y="270179"/>
                  </a:lnTo>
                  <a:lnTo>
                    <a:pt x="802259" y="266369"/>
                  </a:lnTo>
                  <a:lnTo>
                    <a:pt x="805815" y="257479"/>
                  </a:lnTo>
                  <a:lnTo>
                    <a:pt x="806450" y="253669"/>
                  </a:lnTo>
                  <a:lnTo>
                    <a:pt x="805942" y="249859"/>
                  </a:lnTo>
                  <a:lnTo>
                    <a:pt x="805942" y="248589"/>
                  </a:lnTo>
                  <a:lnTo>
                    <a:pt x="806577" y="248589"/>
                  </a:lnTo>
                  <a:lnTo>
                    <a:pt x="811784" y="253669"/>
                  </a:lnTo>
                  <a:lnTo>
                    <a:pt x="812546" y="254939"/>
                  </a:lnTo>
                  <a:lnTo>
                    <a:pt x="813181" y="254939"/>
                  </a:lnTo>
                  <a:lnTo>
                    <a:pt x="813943" y="253669"/>
                  </a:lnTo>
                  <a:lnTo>
                    <a:pt x="817499" y="251129"/>
                  </a:lnTo>
                  <a:lnTo>
                    <a:pt x="818261" y="249859"/>
                  </a:lnTo>
                  <a:close/>
                </a:path>
                <a:path w="1594484" h="561975">
                  <a:moveTo>
                    <a:pt x="868045" y="188912"/>
                  </a:moveTo>
                  <a:lnTo>
                    <a:pt x="866775" y="182562"/>
                  </a:lnTo>
                  <a:lnTo>
                    <a:pt x="863346" y="177469"/>
                  </a:lnTo>
                  <a:lnTo>
                    <a:pt x="862203" y="174929"/>
                  </a:lnTo>
                  <a:lnTo>
                    <a:pt x="860552" y="173659"/>
                  </a:lnTo>
                  <a:lnTo>
                    <a:pt x="859663" y="172478"/>
                  </a:lnTo>
                  <a:lnTo>
                    <a:pt x="859663" y="191439"/>
                  </a:lnTo>
                  <a:lnTo>
                    <a:pt x="858901" y="195262"/>
                  </a:lnTo>
                  <a:lnTo>
                    <a:pt x="858266" y="200329"/>
                  </a:lnTo>
                  <a:lnTo>
                    <a:pt x="856234" y="202869"/>
                  </a:lnTo>
                  <a:lnTo>
                    <a:pt x="852932" y="206679"/>
                  </a:lnTo>
                  <a:lnTo>
                    <a:pt x="849503" y="210489"/>
                  </a:lnTo>
                  <a:lnTo>
                    <a:pt x="845820" y="211759"/>
                  </a:lnTo>
                  <a:lnTo>
                    <a:pt x="837692" y="213029"/>
                  </a:lnTo>
                  <a:lnTo>
                    <a:pt x="833755" y="211759"/>
                  </a:lnTo>
                  <a:lnTo>
                    <a:pt x="829945" y="210489"/>
                  </a:lnTo>
                  <a:lnTo>
                    <a:pt x="824230" y="206679"/>
                  </a:lnTo>
                  <a:lnTo>
                    <a:pt x="822198" y="204139"/>
                  </a:lnTo>
                  <a:lnTo>
                    <a:pt x="819404" y="201612"/>
                  </a:lnTo>
                  <a:lnTo>
                    <a:pt x="811784" y="193979"/>
                  </a:lnTo>
                  <a:lnTo>
                    <a:pt x="809117" y="191439"/>
                  </a:lnTo>
                  <a:lnTo>
                    <a:pt x="806069" y="187629"/>
                  </a:lnTo>
                  <a:lnTo>
                    <a:pt x="804926" y="186359"/>
                  </a:lnTo>
                  <a:lnTo>
                    <a:pt x="804164" y="183819"/>
                  </a:lnTo>
                  <a:lnTo>
                    <a:pt x="802005" y="180009"/>
                  </a:lnTo>
                  <a:lnTo>
                    <a:pt x="801116" y="176212"/>
                  </a:lnTo>
                  <a:lnTo>
                    <a:pt x="801192" y="174929"/>
                  </a:lnTo>
                  <a:lnTo>
                    <a:pt x="801281" y="173659"/>
                  </a:lnTo>
                  <a:lnTo>
                    <a:pt x="801370" y="172389"/>
                  </a:lnTo>
                  <a:lnTo>
                    <a:pt x="801624" y="169862"/>
                  </a:lnTo>
                  <a:lnTo>
                    <a:pt x="801751" y="168579"/>
                  </a:lnTo>
                  <a:lnTo>
                    <a:pt x="803656" y="164769"/>
                  </a:lnTo>
                  <a:lnTo>
                    <a:pt x="810514" y="157162"/>
                  </a:lnTo>
                  <a:lnTo>
                    <a:pt x="814451" y="155879"/>
                  </a:lnTo>
                  <a:lnTo>
                    <a:pt x="818896" y="154609"/>
                  </a:lnTo>
                  <a:lnTo>
                    <a:pt x="827278" y="154609"/>
                  </a:lnTo>
                  <a:lnTo>
                    <a:pt x="838708" y="162229"/>
                  </a:lnTo>
                  <a:lnTo>
                    <a:pt x="841502" y="164769"/>
                  </a:lnTo>
                  <a:lnTo>
                    <a:pt x="845312" y="168579"/>
                  </a:lnTo>
                  <a:lnTo>
                    <a:pt x="848995" y="172389"/>
                  </a:lnTo>
                  <a:lnTo>
                    <a:pt x="851535" y="174929"/>
                  </a:lnTo>
                  <a:lnTo>
                    <a:pt x="854583" y="178739"/>
                  </a:lnTo>
                  <a:lnTo>
                    <a:pt x="855726" y="181279"/>
                  </a:lnTo>
                  <a:lnTo>
                    <a:pt x="856361" y="182562"/>
                  </a:lnTo>
                  <a:lnTo>
                    <a:pt x="857123" y="183819"/>
                  </a:lnTo>
                  <a:lnTo>
                    <a:pt x="859028" y="187629"/>
                  </a:lnTo>
                  <a:lnTo>
                    <a:pt x="859663" y="191439"/>
                  </a:lnTo>
                  <a:lnTo>
                    <a:pt x="859663" y="172478"/>
                  </a:lnTo>
                  <a:lnTo>
                    <a:pt x="836168" y="150812"/>
                  </a:lnTo>
                  <a:lnTo>
                    <a:pt x="830580" y="146989"/>
                  </a:lnTo>
                  <a:lnTo>
                    <a:pt x="824738" y="145719"/>
                  </a:lnTo>
                  <a:lnTo>
                    <a:pt x="812800" y="146989"/>
                  </a:lnTo>
                  <a:lnTo>
                    <a:pt x="807339" y="150812"/>
                  </a:lnTo>
                  <a:lnTo>
                    <a:pt x="802513" y="155879"/>
                  </a:lnTo>
                  <a:lnTo>
                    <a:pt x="799338" y="158419"/>
                  </a:lnTo>
                  <a:lnTo>
                    <a:pt x="794512" y="173659"/>
                  </a:lnTo>
                  <a:lnTo>
                    <a:pt x="795401" y="177469"/>
                  </a:lnTo>
                  <a:lnTo>
                    <a:pt x="794639" y="177469"/>
                  </a:lnTo>
                  <a:lnTo>
                    <a:pt x="789432" y="172389"/>
                  </a:lnTo>
                  <a:lnTo>
                    <a:pt x="788797" y="171119"/>
                  </a:lnTo>
                  <a:lnTo>
                    <a:pt x="788035" y="171119"/>
                  </a:lnTo>
                  <a:lnTo>
                    <a:pt x="787273" y="172389"/>
                  </a:lnTo>
                  <a:lnTo>
                    <a:pt x="783717" y="176212"/>
                  </a:lnTo>
                  <a:lnTo>
                    <a:pt x="783082" y="176212"/>
                  </a:lnTo>
                  <a:lnTo>
                    <a:pt x="783082" y="177469"/>
                  </a:lnTo>
                  <a:lnTo>
                    <a:pt x="783717" y="177469"/>
                  </a:lnTo>
                  <a:lnTo>
                    <a:pt x="856996" y="251129"/>
                  </a:lnTo>
                  <a:lnTo>
                    <a:pt x="857758" y="252412"/>
                  </a:lnTo>
                  <a:lnTo>
                    <a:pt x="858520" y="252412"/>
                  </a:lnTo>
                  <a:lnTo>
                    <a:pt x="859155" y="251129"/>
                  </a:lnTo>
                  <a:lnTo>
                    <a:pt x="862711" y="247319"/>
                  </a:lnTo>
                  <a:lnTo>
                    <a:pt x="863473" y="247319"/>
                  </a:lnTo>
                  <a:lnTo>
                    <a:pt x="863473" y="246062"/>
                  </a:lnTo>
                  <a:lnTo>
                    <a:pt x="862711" y="246062"/>
                  </a:lnTo>
                  <a:lnTo>
                    <a:pt x="836422" y="219379"/>
                  </a:lnTo>
                  <a:lnTo>
                    <a:pt x="836295" y="218109"/>
                  </a:lnTo>
                  <a:lnTo>
                    <a:pt x="836803" y="218109"/>
                  </a:lnTo>
                  <a:lnTo>
                    <a:pt x="840613" y="219379"/>
                  </a:lnTo>
                  <a:lnTo>
                    <a:pt x="844423" y="219379"/>
                  </a:lnTo>
                  <a:lnTo>
                    <a:pt x="848233" y="218109"/>
                  </a:lnTo>
                  <a:lnTo>
                    <a:pt x="851916" y="216839"/>
                  </a:lnTo>
                  <a:lnTo>
                    <a:pt x="855345" y="214312"/>
                  </a:lnTo>
                  <a:lnTo>
                    <a:pt x="856716" y="213029"/>
                  </a:lnTo>
                  <a:lnTo>
                    <a:pt x="863600" y="206679"/>
                  </a:lnTo>
                  <a:lnTo>
                    <a:pt x="866521" y="200329"/>
                  </a:lnTo>
                  <a:lnTo>
                    <a:pt x="868045" y="188912"/>
                  </a:lnTo>
                  <a:close/>
                </a:path>
                <a:path w="1594484" h="561975">
                  <a:moveTo>
                    <a:pt x="932434" y="135559"/>
                  </a:moveTo>
                  <a:lnTo>
                    <a:pt x="931189" y="134302"/>
                  </a:lnTo>
                  <a:lnTo>
                    <a:pt x="915797" y="118592"/>
                  </a:lnTo>
                  <a:lnTo>
                    <a:pt x="915797" y="133019"/>
                  </a:lnTo>
                  <a:lnTo>
                    <a:pt x="913511" y="144462"/>
                  </a:lnTo>
                  <a:lnTo>
                    <a:pt x="910717" y="149529"/>
                  </a:lnTo>
                  <a:lnTo>
                    <a:pt x="906145" y="153339"/>
                  </a:lnTo>
                  <a:lnTo>
                    <a:pt x="902335" y="157162"/>
                  </a:lnTo>
                  <a:lnTo>
                    <a:pt x="898398" y="159689"/>
                  </a:lnTo>
                  <a:lnTo>
                    <a:pt x="889889" y="160959"/>
                  </a:lnTo>
                  <a:lnTo>
                    <a:pt x="885952" y="159689"/>
                  </a:lnTo>
                  <a:lnTo>
                    <a:pt x="882523" y="155879"/>
                  </a:lnTo>
                  <a:lnTo>
                    <a:pt x="878713" y="152069"/>
                  </a:lnTo>
                  <a:lnTo>
                    <a:pt x="877189" y="148259"/>
                  </a:lnTo>
                  <a:lnTo>
                    <a:pt x="879221" y="136829"/>
                  </a:lnTo>
                  <a:lnTo>
                    <a:pt x="882269" y="131749"/>
                  </a:lnTo>
                  <a:lnTo>
                    <a:pt x="887349" y="126669"/>
                  </a:lnTo>
                  <a:lnTo>
                    <a:pt x="899668" y="113969"/>
                  </a:lnTo>
                  <a:lnTo>
                    <a:pt x="900303" y="113969"/>
                  </a:lnTo>
                  <a:lnTo>
                    <a:pt x="914273" y="127952"/>
                  </a:lnTo>
                  <a:lnTo>
                    <a:pt x="915797" y="133019"/>
                  </a:lnTo>
                  <a:lnTo>
                    <a:pt x="915797" y="118592"/>
                  </a:lnTo>
                  <a:lnTo>
                    <a:pt x="911275" y="113969"/>
                  </a:lnTo>
                  <a:lnTo>
                    <a:pt x="895108" y="97459"/>
                  </a:lnTo>
                  <a:lnTo>
                    <a:pt x="890143" y="92379"/>
                  </a:lnTo>
                  <a:lnTo>
                    <a:pt x="884174" y="89852"/>
                  </a:lnTo>
                  <a:lnTo>
                    <a:pt x="870966" y="89852"/>
                  </a:lnTo>
                  <a:lnTo>
                    <a:pt x="864489" y="93649"/>
                  </a:lnTo>
                  <a:lnTo>
                    <a:pt x="858266" y="99999"/>
                  </a:lnTo>
                  <a:lnTo>
                    <a:pt x="852932" y="105079"/>
                  </a:lnTo>
                  <a:lnTo>
                    <a:pt x="849630" y="110159"/>
                  </a:lnTo>
                  <a:lnTo>
                    <a:pt x="847344" y="122859"/>
                  </a:lnTo>
                  <a:lnTo>
                    <a:pt x="848360" y="127952"/>
                  </a:lnTo>
                  <a:lnTo>
                    <a:pt x="851535" y="131749"/>
                  </a:lnTo>
                  <a:lnTo>
                    <a:pt x="851789" y="133019"/>
                  </a:lnTo>
                  <a:lnTo>
                    <a:pt x="852424" y="133019"/>
                  </a:lnTo>
                  <a:lnTo>
                    <a:pt x="853313" y="131749"/>
                  </a:lnTo>
                  <a:lnTo>
                    <a:pt x="857631" y="129209"/>
                  </a:lnTo>
                  <a:lnTo>
                    <a:pt x="858393" y="127952"/>
                  </a:lnTo>
                  <a:lnTo>
                    <a:pt x="858012" y="126669"/>
                  </a:lnTo>
                  <a:lnTo>
                    <a:pt x="856107" y="122859"/>
                  </a:lnTo>
                  <a:lnTo>
                    <a:pt x="855472" y="120319"/>
                  </a:lnTo>
                  <a:lnTo>
                    <a:pt x="857250" y="112699"/>
                  </a:lnTo>
                  <a:lnTo>
                    <a:pt x="859536" y="108902"/>
                  </a:lnTo>
                  <a:lnTo>
                    <a:pt x="863219" y="105079"/>
                  </a:lnTo>
                  <a:lnTo>
                    <a:pt x="867791" y="99999"/>
                  </a:lnTo>
                  <a:lnTo>
                    <a:pt x="872490" y="97459"/>
                  </a:lnTo>
                  <a:lnTo>
                    <a:pt x="881761" y="97459"/>
                  </a:lnTo>
                  <a:lnTo>
                    <a:pt x="886079" y="99999"/>
                  </a:lnTo>
                  <a:lnTo>
                    <a:pt x="895223" y="108902"/>
                  </a:lnTo>
                  <a:lnTo>
                    <a:pt x="895223" y="110159"/>
                  </a:lnTo>
                  <a:lnTo>
                    <a:pt x="875157" y="129209"/>
                  </a:lnTo>
                  <a:lnTo>
                    <a:pt x="871220" y="136829"/>
                  </a:lnTo>
                  <a:lnTo>
                    <a:pt x="869569" y="150812"/>
                  </a:lnTo>
                  <a:lnTo>
                    <a:pt x="871728" y="157162"/>
                  </a:lnTo>
                  <a:lnTo>
                    <a:pt x="882269" y="167309"/>
                  </a:lnTo>
                  <a:lnTo>
                    <a:pt x="887857" y="169862"/>
                  </a:lnTo>
                  <a:lnTo>
                    <a:pt x="899795" y="167309"/>
                  </a:lnTo>
                  <a:lnTo>
                    <a:pt x="905256" y="164769"/>
                  </a:lnTo>
                  <a:lnTo>
                    <a:pt x="908964" y="160959"/>
                  </a:lnTo>
                  <a:lnTo>
                    <a:pt x="910209" y="159689"/>
                  </a:lnTo>
                  <a:lnTo>
                    <a:pt x="913765" y="155879"/>
                  </a:lnTo>
                  <a:lnTo>
                    <a:pt x="916559" y="152069"/>
                  </a:lnTo>
                  <a:lnTo>
                    <a:pt x="920115" y="143179"/>
                  </a:lnTo>
                  <a:lnTo>
                    <a:pt x="920750" y="139369"/>
                  </a:lnTo>
                  <a:lnTo>
                    <a:pt x="920242" y="135559"/>
                  </a:lnTo>
                  <a:lnTo>
                    <a:pt x="920242" y="134302"/>
                  </a:lnTo>
                  <a:lnTo>
                    <a:pt x="920877" y="134302"/>
                  </a:lnTo>
                  <a:lnTo>
                    <a:pt x="925957" y="139369"/>
                  </a:lnTo>
                  <a:lnTo>
                    <a:pt x="926719" y="140639"/>
                  </a:lnTo>
                  <a:lnTo>
                    <a:pt x="927481" y="140639"/>
                  </a:lnTo>
                  <a:lnTo>
                    <a:pt x="928116" y="139369"/>
                  </a:lnTo>
                  <a:lnTo>
                    <a:pt x="931672" y="136829"/>
                  </a:lnTo>
                  <a:lnTo>
                    <a:pt x="932434" y="135559"/>
                  </a:lnTo>
                  <a:close/>
                </a:path>
                <a:path w="1594484" h="561975">
                  <a:moveTo>
                    <a:pt x="988822" y="78409"/>
                  </a:moveTo>
                  <a:lnTo>
                    <a:pt x="988060" y="78409"/>
                  </a:lnTo>
                  <a:lnTo>
                    <a:pt x="952500" y="42849"/>
                  </a:lnTo>
                  <a:lnTo>
                    <a:pt x="947039" y="36499"/>
                  </a:lnTo>
                  <a:lnTo>
                    <a:pt x="940816" y="33959"/>
                  </a:lnTo>
                  <a:lnTo>
                    <a:pt x="927227" y="33959"/>
                  </a:lnTo>
                  <a:lnTo>
                    <a:pt x="921131" y="36499"/>
                  </a:lnTo>
                  <a:lnTo>
                    <a:pt x="915543" y="42849"/>
                  </a:lnTo>
                  <a:lnTo>
                    <a:pt x="912114" y="45402"/>
                  </a:lnTo>
                  <a:lnTo>
                    <a:pt x="909828" y="49199"/>
                  </a:lnTo>
                  <a:lnTo>
                    <a:pt x="908431" y="53009"/>
                  </a:lnTo>
                  <a:lnTo>
                    <a:pt x="907161" y="56819"/>
                  </a:lnTo>
                  <a:lnTo>
                    <a:pt x="907072" y="58102"/>
                  </a:lnTo>
                  <a:lnTo>
                    <a:pt x="906983" y="59359"/>
                  </a:lnTo>
                  <a:lnTo>
                    <a:pt x="906907" y="60629"/>
                  </a:lnTo>
                  <a:lnTo>
                    <a:pt x="907669" y="64452"/>
                  </a:lnTo>
                  <a:lnTo>
                    <a:pt x="907796" y="65709"/>
                  </a:lnTo>
                  <a:lnTo>
                    <a:pt x="907415" y="65709"/>
                  </a:lnTo>
                  <a:lnTo>
                    <a:pt x="901700" y="59359"/>
                  </a:lnTo>
                  <a:lnTo>
                    <a:pt x="900303" y="59359"/>
                  </a:lnTo>
                  <a:lnTo>
                    <a:pt x="895985" y="63169"/>
                  </a:lnTo>
                  <a:lnTo>
                    <a:pt x="895350" y="64452"/>
                  </a:lnTo>
                  <a:lnTo>
                    <a:pt x="895985" y="65709"/>
                  </a:lnTo>
                  <a:lnTo>
                    <a:pt x="948182" y="117779"/>
                  </a:lnTo>
                  <a:lnTo>
                    <a:pt x="948944" y="119049"/>
                  </a:lnTo>
                  <a:lnTo>
                    <a:pt x="949579" y="119049"/>
                  </a:lnTo>
                  <a:lnTo>
                    <a:pt x="950341" y="117779"/>
                  </a:lnTo>
                  <a:lnTo>
                    <a:pt x="954659" y="113969"/>
                  </a:lnTo>
                  <a:lnTo>
                    <a:pt x="954659" y="112699"/>
                  </a:lnTo>
                  <a:lnTo>
                    <a:pt x="953897" y="112699"/>
                  </a:lnTo>
                  <a:lnTo>
                    <a:pt x="915035" y="73329"/>
                  </a:lnTo>
                  <a:lnTo>
                    <a:pt x="912876" y="68249"/>
                  </a:lnTo>
                  <a:lnTo>
                    <a:pt x="912901" y="65709"/>
                  </a:lnTo>
                  <a:lnTo>
                    <a:pt x="913003" y="58102"/>
                  </a:lnTo>
                  <a:lnTo>
                    <a:pt x="915162" y="53009"/>
                  </a:lnTo>
                  <a:lnTo>
                    <a:pt x="919480" y="49199"/>
                  </a:lnTo>
                  <a:lnTo>
                    <a:pt x="923544" y="44119"/>
                  </a:lnTo>
                  <a:lnTo>
                    <a:pt x="928370" y="42849"/>
                  </a:lnTo>
                  <a:lnTo>
                    <a:pt x="938911" y="42849"/>
                  </a:lnTo>
                  <a:lnTo>
                    <a:pt x="943610" y="45402"/>
                  </a:lnTo>
                  <a:lnTo>
                    <a:pt x="947928" y="49199"/>
                  </a:lnTo>
                  <a:lnTo>
                    <a:pt x="982345" y="83502"/>
                  </a:lnTo>
                  <a:lnTo>
                    <a:pt x="983107" y="84759"/>
                  </a:lnTo>
                  <a:lnTo>
                    <a:pt x="983742" y="84759"/>
                  </a:lnTo>
                  <a:lnTo>
                    <a:pt x="984504" y="83502"/>
                  </a:lnTo>
                  <a:lnTo>
                    <a:pt x="988822" y="79679"/>
                  </a:lnTo>
                  <a:lnTo>
                    <a:pt x="988822" y="78409"/>
                  </a:lnTo>
                  <a:close/>
                </a:path>
                <a:path w="1594484" h="561975">
                  <a:moveTo>
                    <a:pt x="1149858" y="513295"/>
                  </a:moveTo>
                  <a:lnTo>
                    <a:pt x="1149223" y="512025"/>
                  </a:lnTo>
                  <a:lnTo>
                    <a:pt x="1121422" y="484085"/>
                  </a:lnTo>
                  <a:lnTo>
                    <a:pt x="1075944" y="438365"/>
                  </a:lnTo>
                  <a:lnTo>
                    <a:pt x="1073785" y="438365"/>
                  </a:lnTo>
                  <a:lnTo>
                    <a:pt x="1070229" y="442175"/>
                  </a:lnTo>
                  <a:lnTo>
                    <a:pt x="1069467" y="443445"/>
                  </a:lnTo>
                  <a:lnTo>
                    <a:pt x="1070229" y="444715"/>
                  </a:lnTo>
                  <a:lnTo>
                    <a:pt x="1103757" y="477735"/>
                  </a:lnTo>
                  <a:lnTo>
                    <a:pt x="1104011" y="477735"/>
                  </a:lnTo>
                  <a:lnTo>
                    <a:pt x="1104011" y="479005"/>
                  </a:lnTo>
                  <a:lnTo>
                    <a:pt x="1103757" y="479005"/>
                  </a:lnTo>
                  <a:lnTo>
                    <a:pt x="1066673" y="515835"/>
                  </a:lnTo>
                  <a:lnTo>
                    <a:pt x="1065784" y="515835"/>
                  </a:lnTo>
                  <a:lnTo>
                    <a:pt x="1032256" y="482815"/>
                  </a:lnTo>
                  <a:lnTo>
                    <a:pt x="1031621" y="481545"/>
                  </a:lnTo>
                  <a:lnTo>
                    <a:pt x="1030859" y="481545"/>
                  </a:lnTo>
                  <a:lnTo>
                    <a:pt x="1030097" y="482815"/>
                  </a:lnTo>
                  <a:lnTo>
                    <a:pt x="1026541" y="486625"/>
                  </a:lnTo>
                  <a:lnTo>
                    <a:pt x="1025906" y="486625"/>
                  </a:lnTo>
                  <a:lnTo>
                    <a:pt x="1025906" y="487895"/>
                  </a:lnTo>
                  <a:lnTo>
                    <a:pt x="1026541" y="487895"/>
                  </a:lnTo>
                  <a:lnTo>
                    <a:pt x="1099820" y="561555"/>
                  </a:lnTo>
                  <a:lnTo>
                    <a:pt x="1101966" y="561555"/>
                  </a:lnTo>
                  <a:lnTo>
                    <a:pt x="1105535" y="557745"/>
                  </a:lnTo>
                  <a:lnTo>
                    <a:pt x="1106297" y="557745"/>
                  </a:lnTo>
                  <a:lnTo>
                    <a:pt x="1106297" y="556475"/>
                  </a:lnTo>
                  <a:lnTo>
                    <a:pt x="1105535" y="555205"/>
                  </a:lnTo>
                  <a:lnTo>
                    <a:pt x="1071753" y="522185"/>
                  </a:lnTo>
                  <a:lnTo>
                    <a:pt x="1071372" y="522185"/>
                  </a:lnTo>
                  <a:lnTo>
                    <a:pt x="1071372" y="520915"/>
                  </a:lnTo>
                  <a:lnTo>
                    <a:pt x="1071753" y="520915"/>
                  </a:lnTo>
                  <a:lnTo>
                    <a:pt x="1076858" y="515835"/>
                  </a:lnTo>
                  <a:lnTo>
                    <a:pt x="1108837" y="484085"/>
                  </a:lnTo>
                  <a:lnTo>
                    <a:pt x="1109599" y="484085"/>
                  </a:lnTo>
                  <a:lnTo>
                    <a:pt x="1143508" y="518375"/>
                  </a:lnTo>
                  <a:lnTo>
                    <a:pt x="1145667" y="518375"/>
                  </a:lnTo>
                  <a:lnTo>
                    <a:pt x="1149223" y="514565"/>
                  </a:lnTo>
                  <a:lnTo>
                    <a:pt x="1149858" y="513295"/>
                  </a:lnTo>
                  <a:close/>
                </a:path>
                <a:path w="1594484" h="561975">
                  <a:moveTo>
                    <a:pt x="1201039" y="451065"/>
                  </a:moveTo>
                  <a:lnTo>
                    <a:pt x="1199896" y="444715"/>
                  </a:lnTo>
                  <a:lnTo>
                    <a:pt x="1196594" y="439635"/>
                  </a:lnTo>
                  <a:lnTo>
                    <a:pt x="1195438" y="437095"/>
                  </a:lnTo>
                  <a:lnTo>
                    <a:pt x="1193787" y="434555"/>
                  </a:lnTo>
                  <a:lnTo>
                    <a:pt x="1193038" y="434022"/>
                  </a:lnTo>
                  <a:lnTo>
                    <a:pt x="1193038" y="451065"/>
                  </a:lnTo>
                  <a:lnTo>
                    <a:pt x="1192390" y="456145"/>
                  </a:lnTo>
                  <a:lnTo>
                    <a:pt x="1168146" y="476465"/>
                  </a:lnTo>
                  <a:lnTo>
                    <a:pt x="1163688" y="475195"/>
                  </a:lnTo>
                  <a:lnTo>
                    <a:pt x="1159383" y="472655"/>
                  </a:lnTo>
                  <a:lnTo>
                    <a:pt x="1156589" y="471385"/>
                  </a:lnTo>
                  <a:lnTo>
                    <a:pt x="1152512" y="467575"/>
                  </a:lnTo>
                  <a:lnTo>
                    <a:pt x="1147191" y="462495"/>
                  </a:lnTo>
                  <a:lnTo>
                    <a:pt x="1141717" y="456145"/>
                  </a:lnTo>
                  <a:lnTo>
                    <a:pt x="1138174" y="452335"/>
                  </a:lnTo>
                  <a:lnTo>
                    <a:pt x="1136523" y="449795"/>
                  </a:lnTo>
                  <a:lnTo>
                    <a:pt x="1133716" y="445985"/>
                  </a:lnTo>
                  <a:lnTo>
                    <a:pt x="1132713" y="440905"/>
                  </a:lnTo>
                  <a:lnTo>
                    <a:pt x="1132840" y="439635"/>
                  </a:lnTo>
                  <a:lnTo>
                    <a:pt x="1132967" y="438365"/>
                  </a:lnTo>
                  <a:lnTo>
                    <a:pt x="1133094" y="437095"/>
                  </a:lnTo>
                  <a:lnTo>
                    <a:pt x="1133221" y="435825"/>
                  </a:lnTo>
                  <a:lnTo>
                    <a:pt x="1133856" y="432015"/>
                  </a:lnTo>
                  <a:lnTo>
                    <a:pt x="1136015" y="426935"/>
                  </a:lnTo>
                  <a:lnTo>
                    <a:pt x="1139939" y="423125"/>
                  </a:lnTo>
                  <a:lnTo>
                    <a:pt x="1143762" y="419315"/>
                  </a:lnTo>
                  <a:lnTo>
                    <a:pt x="1148067" y="416775"/>
                  </a:lnTo>
                  <a:lnTo>
                    <a:pt x="1157732" y="415505"/>
                  </a:lnTo>
                  <a:lnTo>
                    <a:pt x="1162291" y="416775"/>
                  </a:lnTo>
                  <a:lnTo>
                    <a:pt x="1166495" y="419315"/>
                  </a:lnTo>
                  <a:lnTo>
                    <a:pt x="1168908" y="420585"/>
                  </a:lnTo>
                  <a:lnTo>
                    <a:pt x="1172845" y="424395"/>
                  </a:lnTo>
                  <a:lnTo>
                    <a:pt x="1178560" y="430745"/>
                  </a:lnTo>
                  <a:lnTo>
                    <a:pt x="1184262" y="435825"/>
                  </a:lnTo>
                  <a:lnTo>
                    <a:pt x="1187831" y="440905"/>
                  </a:lnTo>
                  <a:lnTo>
                    <a:pt x="1189215" y="442175"/>
                  </a:lnTo>
                  <a:lnTo>
                    <a:pt x="1191895" y="447255"/>
                  </a:lnTo>
                  <a:lnTo>
                    <a:pt x="1193038" y="451065"/>
                  </a:lnTo>
                  <a:lnTo>
                    <a:pt x="1193038" y="434022"/>
                  </a:lnTo>
                  <a:lnTo>
                    <a:pt x="1192022" y="433285"/>
                  </a:lnTo>
                  <a:lnTo>
                    <a:pt x="1190117" y="430745"/>
                  </a:lnTo>
                  <a:lnTo>
                    <a:pt x="1187564" y="428205"/>
                  </a:lnTo>
                  <a:lnTo>
                    <a:pt x="1184262" y="424395"/>
                  </a:lnTo>
                  <a:lnTo>
                    <a:pt x="1181087" y="421855"/>
                  </a:lnTo>
                  <a:lnTo>
                    <a:pt x="1178433" y="419315"/>
                  </a:lnTo>
                  <a:lnTo>
                    <a:pt x="1176147" y="416775"/>
                  </a:lnTo>
                  <a:lnTo>
                    <a:pt x="1173975" y="415505"/>
                  </a:lnTo>
                  <a:lnTo>
                    <a:pt x="1171816" y="414235"/>
                  </a:lnTo>
                  <a:lnTo>
                    <a:pt x="1169797" y="412965"/>
                  </a:lnTo>
                  <a:lnTo>
                    <a:pt x="1164209" y="409155"/>
                  </a:lnTo>
                  <a:lnTo>
                    <a:pt x="1158240" y="407885"/>
                  </a:lnTo>
                  <a:lnTo>
                    <a:pt x="1145667" y="410425"/>
                  </a:lnTo>
                  <a:lnTo>
                    <a:pt x="1139939" y="412965"/>
                  </a:lnTo>
                  <a:lnTo>
                    <a:pt x="1134999" y="418045"/>
                  </a:lnTo>
                  <a:lnTo>
                    <a:pt x="1129792" y="423125"/>
                  </a:lnTo>
                  <a:lnTo>
                    <a:pt x="1126744" y="429475"/>
                  </a:lnTo>
                  <a:lnTo>
                    <a:pt x="1125842" y="434555"/>
                  </a:lnTo>
                  <a:lnTo>
                    <a:pt x="1124839" y="440905"/>
                  </a:lnTo>
                  <a:lnTo>
                    <a:pt x="1125982" y="447255"/>
                  </a:lnTo>
                  <a:lnTo>
                    <a:pt x="1152271" y="477735"/>
                  </a:lnTo>
                  <a:lnTo>
                    <a:pt x="1167765" y="484085"/>
                  </a:lnTo>
                  <a:lnTo>
                    <a:pt x="1180211" y="482815"/>
                  </a:lnTo>
                  <a:lnTo>
                    <a:pt x="1185913" y="479005"/>
                  </a:lnTo>
                  <a:lnTo>
                    <a:pt x="1188389" y="476465"/>
                  </a:lnTo>
                  <a:lnTo>
                    <a:pt x="1190866" y="473925"/>
                  </a:lnTo>
                  <a:lnTo>
                    <a:pt x="1195959" y="468845"/>
                  </a:lnTo>
                  <a:lnTo>
                    <a:pt x="1199007" y="463765"/>
                  </a:lnTo>
                  <a:lnTo>
                    <a:pt x="1201039" y="451065"/>
                  </a:lnTo>
                  <a:close/>
                </a:path>
                <a:path w="1594484" h="561975">
                  <a:moveTo>
                    <a:pt x="1268095" y="395185"/>
                  </a:moveTo>
                  <a:lnTo>
                    <a:pt x="1267460" y="393915"/>
                  </a:lnTo>
                  <a:lnTo>
                    <a:pt x="1231887" y="358355"/>
                  </a:lnTo>
                  <a:lnTo>
                    <a:pt x="1226312" y="353275"/>
                  </a:lnTo>
                  <a:lnTo>
                    <a:pt x="1220216" y="349465"/>
                  </a:lnTo>
                  <a:lnTo>
                    <a:pt x="1206614" y="350735"/>
                  </a:lnTo>
                  <a:lnTo>
                    <a:pt x="1186167" y="377405"/>
                  </a:lnTo>
                  <a:lnTo>
                    <a:pt x="1187069" y="381215"/>
                  </a:lnTo>
                  <a:lnTo>
                    <a:pt x="1186561" y="381215"/>
                  </a:lnTo>
                  <a:lnTo>
                    <a:pt x="1181087" y="376135"/>
                  </a:lnTo>
                  <a:lnTo>
                    <a:pt x="1180338" y="374865"/>
                  </a:lnTo>
                  <a:lnTo>
                    <a:pt x="1179690" y="374865"/>
                  </a:lnTo>
                  <a:lnTo>
                    <a:pt x="1178941" y="376135"/>
                  </a:lnTo>
                  <a:lnTo>
                    <a:pt x="1175385" y="379945"/>
                  </a:lnTo>
                  <a:lnTo>
                    <a:pt x="1174623" y="379945"/>
                  </a:lnTo>
                  <a:lnTo>
                    <a:pt x="1174623" y="381215"/>
                  </a:lnTo>
                  <a:lnTo>
                    <a:pt x="1175385" y="381215"/>
                  </a:lnTo>
                  <a:lnTo>
                    <a:pt x="1227582" y="433285"/>
                  </a:lnTo>
                  <a:lnTo>
                    <a:pt x="1228217" y="434555"/>
                  </a:lnTo>
                  <a:lnTo>
                    <a:pt x="1228966" y="434555"/>
                  </a:lnTo>
                  <a:lnTo>
                    <a:pt x="1229741" y="433285"/>
                  </a:lnTo>
                  <a:lnTo>
                    <a:pt x="1233297" y="430745"/>
                  </a:lnTo>
                  <a:lnTo>
                    <a:pt x="1233932" y="429475"/>
                  </a:lnTo>
                  <a:lnTo>
                    <a:pt x="1233932" y="428205"/>
                  </a:lnTo>
                  <a:lnTo>
                    <a:pt x="1233297" y="428205"/>
                  </a:lnTo>
                  <a:lnTo>
                    <a:pt x="1198499" y="393915"/>
                  </a:lnTo>
                  <a:lnTo>
                    <a:pt x="1194308" y="388835"/>
                  </a:lnTo>
                  <a:lnTo>
                    <a:pt x="1192263" y="383755"/>
                  </a:lnTo>
                  <a:lnTo>
                    <a:pt x="1192263" y="373595"/>
                  </a:lnTo>
                  <a:lnTo>
                    <a:pt x="1194435" y="368515"/>
                  </a:lnTo>
                  <a:lnTo>
                    <a:pt x="1202944" y="360895"/>
                  </a:lnTo>
                  <a:lnTo>
                    <a:pt x="1207643" y="358355"/>
                  </a:lnTo>
                  <a:lnTo>
                    <a:pt x="1218184" y="358355"/>
                  </a:lnTo>
                  <a:lnTo>
                    <a:pt x="1223010" y="360895"/>
                  </a:lnTo>
                  <a:lnTo>
                    <a:pt x="1227188" y="364705"/>
                  </a:lnTo>
                  <a:lnTo>
                    <a:pt x="1261745" y="398995"/>
                  </a:lnTo>
                  <a:lnTo>
                    <a:pt x="1262380" y="400265"/>
                  </a:lnTo>
                  <a:lnTo>
                    <a:pt x="1263142" y="400265"/>
                  </a:lnTo>
                  <a:lnTo>
                    <a:pt x="1263904" y="398995"/>
                  </a:lnTo>
                  <a:lnTo>
                    <a:pt x="1267460" y="396455"/>
                  </a:lnTo>
                  <a:lnTo>
                    <a:pt x="1268095" y="395185"/>
                  </a:lnTo>
                  <a:close/>
                </a:path>
                <a:path w="1594484" h="561975">
                  <a:moveTo>
                    <a:pt x="1334262" y="362165"/>
                  </a:moveTo>
                  <a:lnTo>
                    <a:pt x="1306957" y="319887"/>
                  </a:lnTo>
                  <a:lnTo>
                    <a:pt x="1306957" y="336765"/>
                  </a:lnTo>
                  <a:lnTo>
                    <a:pt x="1306449" y="345655"/>
                  </a:lnTo>
                  <a:lnTo>
                    <a:pt x="1304417" y="350735"/>
                  </a:lnTo>
                  <a:lnTo>
                    <a:pt x="1300480" y="354545"/>
                  </a:lnTo>
                  <a:lnTo>
                    <a:pt x="1296797" y="358355"/>
                  </a:lnTo>
                  <a:lnTo>
                    <a:pt x="1292479" y="359625"/>
                  </a:lnTo>
                  <a:lnTo>
                    <a:pt x="1282954" y="360895"/>
                  </a:lnTo>
                  <a:lnTo>
                    <a:pt x="1278509" y="359625"/>
                  </a:lnTo>
                  <a:lnTo>
                    <a:pt x="1274445" y="357085"/>
                  </a:lnTo>
                  <a:lnTo>
                    <a:pt x="1271524" y="355815"/>
                  </a:lnTo>
                  <a:lnTo>
                    <a:pt x="1267333" y="352005"/>
                  </a:lnTo>
                  <a:lnTo>
                    <a:pt x="1256538" y="341845"/>
                  </a:lnTo>
                  <a:lnTo>
                    <a:pt x="1253109" y="336765"/>
                  </a:lnTo>
                  <a:lnTo>
                    <a:pt x="1251585" y="334225"/>
                  </a:lnTo>
                  <a:lnTo>
                    <a:pt x="1249172" y="330415"/>
                  </a:lnTo>
                  <a:lnTo>
                    <a:pt x="1248156" y="325335"/>
                  </a:lnTo>
                  <a:lnTo>
                    <a:pt x="1248664" y="321525"/>
                  </a:lnTo>
                  <a:lnTo>
                    <a:pt x="1249045" y="316445"/>
                  </a:lnTo>
                  <a:lnTo>
                    <a:pt x="1251077" y="312635"/>
                  </a:lnTo>
                  <a:lnTo>
                    <a:pt x="1254760" y="308825"/>
                  </a:lnTo>
                  <a:lnTo>
                    <a:pt x="1258570" y="305015"/>
                  </a:lnTo>
                  <a:lnTo>
                    <a:pt x="1262761" y="302475"/>
                  </a:lnTo>
                  <a:lnTo>
                    <a:pt x="1272032" y="302475"/>
                  </a:lnTo>
                  <a:lnTo>
                    <a:pt x="1276223" y="303745"/>
                  </a:lnTo>
                  <a:lnTo>
                    <a:pt x="1280160" y="306285"/>
                  </a:lnTo>
                  <a:lnTo>
                    <a:pt x="1281557" y="307555"/>
                  </a:lnTo>
                  <a:lnTo>
                    <a:pt x="1283081" y="308825"/>
                  </a:lnTo>
                  <a:lnTo>
                    <a:pt x="1286383" y="311365"/>
                  </a:lnTo>
                  <a:lnTo>
                    <a:pt x="1288923" y="313905"/>
                  </a:lnTo>
                  <a:lnTo>
                    <a:pt x="1295527" y="320255"/>
                  </a:lnTo>
                  <a:lnTo>
                    <a:pt x="1297940" y="322795"/>
                  </a:lnTo>
                  <a:lnTo>
                    <a:pt x="1300988" y="326605"/>
                  </a:lnTo>
                  <a:lnTo>
                    <a:pt x="1302131" y="327875"/>
                  </a:lnTo>
                  <a:lnTo>
                    <a:pt x="1305687" y="332955"/>
                  </a:lnTo>
                  <a:lnTo>
                    <a:pt x="1306957" y="336765"/>
                  </a:lnTo>
                  <a:lnTo>
                    <a:pt x="1306957" y="319887"/>
                  </a:lnTo>
                  <a:lnTo>
                    <a:pt x="1289545" y="302475"/>
                  </a:lnTo>
                  <a:lnTo>
                    <a:pt x="1284478" y="297395"/>
                  </a:lnTo>
                  <a:lnTo>
                    <a:pt x="1271778" y="284695"/>
                  </a:lnTo>
                  <a:lnTo>
                    <a:pt x="1269619" y="284695"/>
                  </a:lnTo>
                  <a:lnTo>
                    <a:pt x="1266063" y="288505"/>
                  </a:lnTo>
                  <a:lnTo>
                    <a:pt x="1265428" y="289775"/>
                  </a:lnTo>
                  <a:lnTo>
                    <a:pt x="1266063" y="291045"/>
                  </a:lnTo>
                  <a:lnTo>
                    <a:pt x="1271270" y="296125"/>
                  </a:lnTo>
                  <a:lnTo>
                    <a:pt x="1271397" y="297395"/>
                  </a:lnTo>
                  <a:lnTo>
                    <a:pt x="1271016" y="297395"/>
                  </a:lnTo>
                  <a:lnTo>
                    <a:pt x="1262761" y="294855"/>
                  </a:lnTo>
                  <a:lnTo>
                    <a:pt x="1255268" y="297395"/>
                  </a:lnTo>
                  <a:lnTo>
                    <a:pt x="1243965" y="308825"/>
                  </a:lnTo>
                  <a:lnTo>
                    <a:pt x="1241171" y="315175"/>
                  </a:lnTo>
                  <a:lnTo>
                    <a:pt x="1239647" y="326605"/>
                  </a:lnTo>
                  <a:lnTo>
                    <a:pt x="1240790" y="331685"/>
                  </a:lnTo>
                  <a:lnTo>
                    <a:pt x="1267206" y="362165"/>
                  </a:lnTo>
                  <a:lnTo>
                    <a:pt x="1271016" y="364705"/>
                  </a:lnTo>
                  <a:lnTo>
                    <a:pt x="1276604" y="368515"/>
                  </a:lnTo>
                  <a:lnTo>
                    <a:pt x="1282446" y="369785"/>
                  </a:lnTo>
                  <a:lnTo>
                    <a:pt x="1294511" y="367245"/>
                  </a:lnTo>
                  <a:lnTo>
                    <a:pt x="1299972" y="364705"/>
                  </a:lnTo>
                  <a:lnTo>
                    <a:pt x="1303401" y="360895"/>
                  </a:lnTo>
                  <a:lnTo>
                    <a:pt x="1304544" y="359625"/>
                  </a:lnTo>
                  <a:lnTo>
                    <a:pt x="1311148" y="353275"/>
                  </a:lnTo>
                  <a:lnTo>
                    <a:pt x="1313688" y="345655"/>
                  </a:lnTo>
                  <a:lnTo>
                    <a:pt x="1311910" y="338035"/>
                  </a:lnTo>
                  <a:lnTo>
                    <a:pt x="1312164" y="336765"/>
                  </a:lnTo>
                  <a:lnTo>
                    <a:pt x="1312418" y="336765"/>
                  </a:lnTo>
                  <a:lnTo>
                    <a:pt x="1312672" y="338035"/>
                  </a:lnTo>
                  <a:lnTo>
                    <a:pt x="1318006" y="343115"/>
                  </a:lnTo>
                  <a:lnTo>
                    <a:pt x="1324229" y="349465"/>
                  </a:lnTo>
                  <a:lnTo>
                    <a:pt x="1327023" y="355815"/>
                  </a:lnTo>
                  <a:lnTo>
                    <a:pt x="1325499" y="368515"/>
                  </a:lnTo>
                  <a:lnTo>
                    <a:pt x="1321181" y="374865"/>
                  </a:lnTo>
                  <a:lnTo>
                    <a:pt x="1313180" y="382485"/>
                  </a:lnTo>
                  <a:lnTo>
                    <a:pt x="1312545" y="382485"/>
                  </a:lnTo>
                  <a:lnTo>
                    <a:pt x="1312545" y="383755"/>
                  </a:lnTo>
                  <a:lnTo>
                    <a:pt x="1313180" y="385025"/>
                  </a:lnTo>
                  <a:lnTo>
                    <a:pt x="1316228" y="387565"/>
                  </a:lnTo>
                  <a:lnTo>
                    <a:pt x="1316990" y="388835"/>
                  </a:lnTo>
                  <a:lnTo>
                    <a:pt x="1317752" y="388835"/>
                  </a:lnTo>
                  <a:lnTo>
                    <a:pt x="1318514" y="387565"/>
                  </a:lnTo>
                  <a:lnTo>
                    <a:pt x="1324698" y="381215"/>
                  </a:lnTo>
                  <a:lnTo>
                    <a:pt x="1329385" y="374865"/>
                  </a:lnTo>
                  <a:lnTo>
                    <a:pt x="1332560" y="368515"/>
                  </a:lnTo>
                  <a:lnTo>
                    <a:pt x="1334262" y="362165"/>
                  </a:lnTo>
                  <a:close/>
                </a:path>
                <a:path w="1594484" h="561975">
                  <a:moveTo>
                    <a:pt x="1417066" y="245325"/>
                  </a:moveTo>
                  <a:lnTo>
                    <a:pt x="1415796" y="245325"/>
                  </a:lnTo>
                  <a:lnTo>
                    <a:pt x="1389608" y="240245"/>
                  </a:lnTo>
                  <a:lnTo>
                    <a:pt x="1343787" y="231355"/>
                  </a:lnTo>
                  <a:lnTo>
                    <a:pt x="1343152" y="231355"/>
                  </a:lnTo>
                  <a:lnTo>
                    <a:pt x="1341374" y="193255"/>
                  </a:lnTo>
                  <a:lnTo>
                    <a:pt x="1341247" y="190715"/>
                  </a:lnTo>
                  <a:lnTo>
                    <a:pt x="1341132" y="188175"/>
                  </a:lnTo>
                  <a:lnTo>
                    <a:pt x="1341018" y="185635"/>
                  </a:lnTo>
                  <a:lnTo>
                    <a:pt x="1340891" y="183095"/>
                  </a:lnTo>
                  <a:lnTo>
                    <a:pt x="1340777" y="180555"/>
                  </a:lnTo>
                  <a:lnTo>
                    <a:pt x="1340662" y="178015"/>
                  </a:lnTo>
                  <a:lnTo>
                    <a:pt x="1340535" y="175475"/>
                  </a:lnTo>
                  <a:lnTo>
                    <a:pt x="1340485" y="174205"/>
                  </a:lnTo>
                  <a:lnTo>
                    <a:pt x="1338580" y="174205"/>
                  </a:lnTo>
                  <a:lnTo>
                    <a:pt x="1334008" y="178015"/>
                  </a:lnTo>
                  <a:lnTo>
                    <a:pt x="1333754" y="179285"/>
                  </a:lnTo>
                  <a:lnTo>
                    <a:pt x="1336040" y="251675"/>
                  </a:lnTo>
                  <a:lnTo>
                    <a:pt x="1336167" y="255485"/>
                  </a:lnTo>
                  <a:lnTo>
                    <a:pt x="1335532" y="255485"/>
                  </a:lnTo>
                  <a:lnTo>
                    <a:pt x="1297432" y="217385"/>
                  </a:lnTo>
                  <a:lnTo>
                    <a:pt x="1296670" y="216115"/>
                  </a:lnTo>
                  <a:lnTo>
                    <a:pt x="1295908" y="216115"/>
                  </a:lnTo>
                  <a:lnTo>
                    <a:pt x="1295273" y="217385"/>
                  </a:lnTo>
                  <a:lnTo>
                    <a:pt x="1291717" y="221195"/>
                  </a:lnTo>
                  <a:lnTo>
                    <a:pt x="1290955" y="221195"/>
                  </a:lnTo>
                  <a:lnTo>
                    <a:pt x="1290955" y="222465"/>
                  </a:lnTo>
                  <a:lnTo>
                    <a:pt x="1291717" y="222465"/>
                  </a:lnTo>
                  <a:lnTo>
                    <a:pt x="1364996" y="296125"/>
                  </a:lnTo>
                  <a:lnTo>
                    <a:pt x="1365631" y="297395"/>
                  </a:lnTo>
                  <a:lnTo>
                    <a:pt x="1366393" y="297395"/>
                  </a:lnTo>
                  <a:lnTo>
                    <a:pt x="1367155" y="296125"/>
                  </a:lnTo>
                  <a:lnTo>
                    <a:pt x="1370711" y="292315"/>
                  </a:lnTo>
                  <a:lnTo>
                    <a:pt x="1371346" y="292315"/>
                  </a:lnTo>
                  <a:lnTo>
                    <a:pt x="1371346" y="291045"/>
                  </a:lnTo>
                  <a:lnTo>
                    <a:pt x="1370711" y="291045"/>
                  </a:lnTo>
                  <a:lnTo>
                    <a:pt x="1343914" y="264375"/>
                  </a:lnTo>
                  <a:lnTo>
                    <a:pt x="1343660" y="263105"/>
                  </a:lnTo>
                  <a:lnTo>
                    <a:pt x="1343533" y="255485"/>
                  </a:lnTo>
                  <a:lnTo>
                    <a:pt x="1343469" y="251675"/>
                  </a:lnTo>
                  <a:lnTo>
                    <a:pt x="1343355" y="245325"/>
                  </a:lnTo>
                  <a:lnTo>
                    <a:pt x="1343279" y="240245"/>
                  </a:lnTo>
                  <a:lnTo>
                    <a:pt x="1344041" y="240245"/>
                  </a:lnTo>
                  <a:lnTo>
                    <a:pt x="1410970" y="251675"/>
                  </a:lnTo>
                  <a:lnTo>
                    <a:pt x="1412113" y="251675"/>
                  </a:lnTo>
                  <a:lnTo>
                    <a:pt x="1416939" y="246595"/>
                  </a:lnTo>
                  <a:lnTo>
                    <a:pt x="1417066" y="245325"/>
                  </a:lnTo>
                  <a:close/>
                </a:path>
                <a:path w="1594484" h="561975">
                  <a:moveTo>
                    <a:pt x="1460754" y="190715"/>
                  </a:moveTo>
                  <a:lnTo>
                    <a:pt x="1459611" y="185635"/>
                  </a:lnTo>
                  <a:lnTo>
                    <a:pt x="1456309" y="179285"/>
                  </a:lnTo>
                  <a:lnTo>
                    <a:pt x="1455166" y="178015"/>
                  </a:lnTo>
                  <a:lnTo>
                    <a:pt x="1453515" y="175475"/>
                  </a:lnTo>
                  <a:lnTo>
                    <a:pt x="1452753" y="174396"/>
                  </a:lnTo>
                  <a:lnTo>
                    <a:pt x="1452753" y="191985"/>
                  </a:lnTo>
                  <a:lnTo>
                    <a:pt x="1452118" y="197065"/>
                  </a:lnTo>
                  <a:lnTo>
                    <a:pt x="1451610" y="200875"/>
                  </a:lnTo>
                  <a:lnTo>
                    <a:pt x="1449324" y="205955"/>
                  </a:lnTo>
                  <a:lnTo>
                    <a:pt x="1441704" y="213575"/>
                  </a:lnTo>
                  <a:lnTo>
                    <a:pt x="1437386" y="216115"/>
                  </a:lnTo>
                  <a:lnTo>
                    <a:pt x="1432560" y="216115"/>
                  </a:lnTo>
                  <a:lnTo>
                    <a:pt x="1427861" y="217385"/>
                  </a:lnTo>
                  <a:lnTo>
                    <a:pt x="1406906" y="202145"/>
                  </a:lnTo>
                  <a:lnTo>
                    <a:pt x="1401445" y="197065"/>
                  </a:lnTo>
                  <a:lnTo>
                    <a:pt x="1397889" y="193255"/>
                  </a:lnTo>
                  <a:lnTo>
                    <a:pt x="1396238" y="190715"/>
                  </a:lnTo>
                  <a:lnTo>
                    <a:pt x="1393444" y="185635"/>
                  </a:lnTo>
                  <a:lnTo>
                    <a:pt x="1392428" y="181825"/>
                  </a:lnTo>
                  <a:lnTo>
                    <a:pt x="1392682" y="179285"/>
                  </a:lnTo>
                  <a:lnTo>
                    <a:pt x="1392809" y="178015"/>
                  </a:lnTo>
                  <a:lnTo>
                    <a:pt x="1392936" y="176745"/>
                  </a:lnTo>
                  <a:lnTo>
                    <a:pt x="1393571" y="171665"/>
                  </a:lnTo>
                  <a:lnTo>
                    <a:pt x="1395730" y="167855"/>
                  </a:lnTo>
                  <a:lnTo>
                    <a:pt x="1399667" y="164045"/>
                  </a:lnTo>
                  <a:lnTo>
                    <a:pt x="1403477" y="160235"/>
                  </a:lnTo>
                  <a:lnTo>
                    <a:pt x="1407795" y="157695"/>
                  </a:lnTo>
                  <a:lnTo>
                    <a:pt x="1417447" y="156425"/>
                  </a:lnTo>
                  <a:lnTo>
                    <a:pt x="1421892" y="157695"/>
                  </a:lnTo>
                  <a:lnTo>
                    <a:pt x="1426210" y="160235"/>
                  </a:lnTo>
                  <a:lnTo>
                    <a:pt x="1428623" y="161505"/>
                  </a:lnTo>
                  <a:lnTo>
                    <a:pt x="1432560" y="165315"/>
                  </a:lnTo>
                  <a:lnTo>
                    <a:pt x="1438275" y="170395"/>
                  </a:lnTo>
                  <a:lnTo>
                    <a:pt x="1443990" y="176745"/>
                  </a:lnTo>
                  <a:lnTo>
                    <a:pt x="1447546" y="180555"/>
                  </a:lnTo>
                  <a:lnTo>
                    <a:pt x="1448943" y="183095"/>
                  </a:lnTo>
                  <a:lnTo>
                    <a:pt x="1451610" y="186905"/>
                  </a:lnTo>
                  <a:lnTo>
                    <a:pt x="1452753" y="191985"/>
                  </a:lnTo>
                  <a:lnTo>
                    <a:pt x="1452753" y="174396"/>
                  </a:lnTo>
                  <a:lnTo>
                    <a:pt x="1451737" y="172935"/>
                  </a:lnTo>
                  <a:lnTo>
                    <a:pt x="1449832" y="171665"/>
                  </a:lnTo>
                  <a:lnTo>
                    <a:pt x="1447292" y="167855"/>
                  </a:lnTo>
                  <a:lnTo>
                    <a:pt x="1440815" y="161505"/>
                  </a:lnTo>
                  <a:lnTo>
                    <a:pt x="1438148" y="158965"/>
                  </a:lnTo>
                  <a:lnTo>
                    <a:pt x="1435862" y="157695"/>
                  </a:lnTo>
                  <a:lnTo>
                    <a:pt x="1434782" y="156425"/>
                  </a:lnTo>
                  <a:lnTo>
                    <a:pt x="1433703" y="155155"/>
                  </a:lnTo>
                  <a:lnTo>
                    <a:pt x="1431544" y="153885"/>
                  </a:lnTo>
                  <a:lnTo>
                    <a:pt x="1429512" y="152615"/>
                  </a:lnTo>
                  <a:lnTo>
                    <a:pt x="1423924" y="150075"/>
                  </a:lnTo>
                  <a:lnTo>
                    <a:pt x="1417955" y="148805"/>
                  </a:lnTo>
                  <a:lnTo>
                    <a:pt x="1405382" y="150075"/>
                  </a:lnTo>
                  <a:lnTo>
                    <a:pt x="1399667" y="153885"/>
                  </a:lnTo>
                  <a:lnTo>
                    <a:pt x="1394714" y="158965"/>
                  </a:lnTo>
                  <a:lnTo>
                    <a:pt x="1389507" y="164045"/>
                  </a:lnTo>
                  <a:lnTo>
                    <a:pt x="1386459" y="169125"/>
                  </a:lnTo>
                  <a:lnTo>
                    <a:pt x="1385570" y="175475"/>
                  </a:lnTo>
                  <a:lnTo>
                    <a:pt x="1384554" y="181825"/>
                  </a:lnTo>
                  <a:lnTo>
                    <a:pt x="1385697" y="188175"/>
                  </a:lnTo>
                  <a:lnTo>
                    <a:pt x="1388872" y="193255"/>
                  </a:lnTo>
                  <a:lnTo>
                    <a:pt x="1390904" y="197065"/>
                  </a:lnTo>
                  <a:lnTo>
                    <a:pt x="1394968" y="202145"/>
                  </a:lnTo>
                  <a:lnTo>
                    <a:pt x="1407160" y="213575"/>
                  </a:lnTo>
                  <a:lnTo>
                    <a:pt x="1411986" y="218655"/>
                  </a:lnTo>
                  <a:lnTo>
                    <a:pt x="1415669" y="219925"/>
                  </a:lnTo>
                  <a:lnTo>
                    <a:pt x="1421511" y="223735"/>
                  </a:lnTo>
                  <a:lnTo>
                    <a:pt x="1427480" y="225005"/>
                  </a:lnTo>
                  <a:lnTo>
                    <a:pt x="1439926" y="222465"/>
                  </a:lnTo>
                  <a:lnTo>
                    <a:pt x="1445641" y="219925"/>
                  </a:lnTo>
                  <a:lnTo>
                    <a:pt x="1448117" y="217385"/>
                  </a:lnTo>
                  <a:lnTo>
                    <a:pt x="1450594" y="214845"/>
                  </a:lnTo>
                  <a:lnTo>
                    <a:pt x="1455674" y="209765"/>
                  </a:lnTo>
                  <a:lnTo>
                    <a:pt x="1458722" y="203415"/>
                  </a:lnTo>
                  <a:lnTo>
                    <a:pt x="1460754" y="190715"/>
                  </a:lnTo>
                  <a:close/>
                </a:path>
                <a:path w="1594484" h="561975">
                  <a:moveTo>
                    <a:pt x="1526794" y="136105"/>
                  </a:moveTo>
                  <a:lnTo>
                    <a:pt x="1490065" y="99275"/>
                  </a:lnTo>
                  <a:lnTo>
                    <a:pt x="1485011" y="94195"/>
                  </a:lnTo>
                  <a:lnTo>
                    <a:pt x="1478788" y="91655"/>
                  </a:lnTo>
                  <a:lnTo>
                    <a:pt x="1465199" y="91655"/>
                  </a:lnTo>
                  <a:lnTo>
                    <a:pt x="1459103" y="94195"/>
                  </a:lnTo>
                  <a:lnTo>
                    <a:pt x="1445044" y="115785"/>
                  </a:lnTo>
                  <a:lnTo>
                    <a:pt x="1444955" y="117055"/>
                  </a:lnTo>
                  <a:lnTo>
                    <a:pt x="1444879" y="118325"/>
                  </a:lnTo>
                  <a:lnTo>
                    <a:pt x="1445387" y="120865"/>
                  </a:lnTo>
                  <a:lnTo>
                    <a:pt x="1445514" y="123405"/>
                  </a:lnTo>
                  <a:lnTo>
                    <a:pt x="1445260" y="123405"/>
                  </a:lnTo>
                  <a:lnTo>
                    <a:pt x="1439037" y="117055"/>
                  </a:lnTo>
                  <a:lnTo>
                    <a:pt x="1437513" y="117055"/>
                  </a:lnTo>
                  <a:lnTo>
                    <a:pt x="1433957" y="120865"/>
                  </a:lnTo>
                  <a:lnTo>
                    <a:pt x="1433322" y="122135"/>
                  </a:lnTo>
                  <a:lnTo>
                    <a:pt x="1486154" y="175475"/>
                  </a:lnTo>
                  <a:lnTo>
                    <a:pt x="1488313" y="175475"/>
                  </a:lnTo>
                  <a:lnTo>
                    <a:pt x="1491869" y="171665"/>
                  </a:lnTo>
                  <a:lnTo>
                    <a:pt x="1492631" y="170395"/>
                  </a:lnTo>
                  <a:lnTo>
                    <a:pt x="1491869" y="169125"/>
                  </a:lnTo>
                  <a:lnTo>
                    <a:pt x="1457198" y="134835"/>
                  </a:lnTo>
                  <a:lnTo>
                    <a:pt x="1453007" y="131025"/>
                  </a:lnTo>
                  <a:lnTo>
                    <a:pt x="1450848" y="125945"/>
                  </a:lnTo>
                  <a:lnTo>
                    <a:pt x="1466342" y="99275"/>
                  </a:lnTo>
                  <a:lnTo>
                    <a:pt x="1471549" y="100545"/>
                  </a:lnTo>
                  <a:lnTo>
                    <a:pt x="1476883" y="100545"/>
                  </a:lnTo>
                  <a:lnTo>
                    <a:pt x="1481582" y="101815"/>
                  </a:lnTo>
                  <a:lnTo>
                    <a:pt x="1520317" y="141185"/>
                  </a:lnTo>
                  <a:lnTo>
                    <a:pt x="1522476" y="141185"/>
                  </a:lnTo>
                  <a:lnTo>
                    <a:pt x="1526794" y="136105"/>
                  </a:lnTo>
                  <a:close/>
                </a:path>
                <a:path w="1594484" h="561975">
                  <a:moveTo>
                    <a:pt x="1593977" y="103085"/>
                  </a:moveTo>
                  <a:lnTo>
                    <a:pt x="1566672" y="60604"/>
                  </a:lnTo>
                  <a:lnTo>
                    <a:pt x="1566672" y="77685"/>
                  </a:lnTo>
                  <a:lnTo>
                    <a:pt x="1566164" y="86575"/>
                  </a:lnTo>
                  <a:lnTo>
                    <a:pt x="1564132" y="90385"/>
                  </a:lnTo>
                  <a:lnTo>
                    <a:pt x="1556512" y="98005"/>
                  </a:lnTo>
                  <a:lnTo>
                    <a:pt x="1552194" y="100545"/>
                  </a:lnTo>
                  <a:lnTo>
                    <a:pt x="1542669" y="101815"/>
                  </a:lnTo>
                  <a:lnTo>
                    <a:pt x="1538224" y="100545"/>
                  </a:lnTo>
                  <a:lnTo>
                    <a:pt x="1534160" y="98005"/>
                  </a:lnTo>
                  <a:lnTo>
                    <a:pt x="1531239" y="95465"/>
                  </a:lnTo>
                  <a:lnTo>
                    <a:pt x="1527048" y="92925"/>
                  </a:lnTo>
                  <a:lnTo>
                    <a:pt x="1507871" y="66255"/>
                  </a:lnTo>
                  <a:lnTo>
                    <a:pt x="1508252" y="62445"/>
                  </a:lnTo>
                  <a:lnTo>
                    <a:pt x="1508379" y="61175"/>
                  </a:lnTo>
                  <a:lnTo>
                    <a:pt x="1527048" y="42125"/>
                  </a:lnTo>
                  <a:lnTo>
                    <a:pt x="1531747" y="42125"/>
                  </a:lnTo>
                  <a:lnTo>
                    <a:pt x="1535938" y="43395"/>
                  </a:lnTo>
                  <a:lnTo>
                    <a:pt x="1539875" y="45935"/>
                  </a:lnTo>
                  <a:lnTo>
                    <a:pt x="1541272" y="47205"/>
                  </a:lnTo>
                  <a:lnTo>
                    <a:pt x="1542796" y="48475"/>
                  </a:lnTo>
                  <a:lnTo>
                    <a:pt x="1546098" y="51015"/>
                  </a:lnTo>
                  <a:lnTo>
                    <a:pt x="1548638" y="53555"/>
                  </a:lnTo>
                  <a:lnTo>
                    <a:pt x="1557655" y="62445"/>
                  </a:lnTo>
                  <a:lnTo>
                    <a:pt x="1560703" y="66255"/>
                  </a:lnTo>
                  <a:lnTo>
                    <a:pt x="1561846" y="67525"/>
                  </a:lnTo>
                  <a:lnTo>
                    <a:pt x="1565402" y="72605"/>
                  </a:lnTo>
                  <a:lnTo>
                    <a:pt x="1566672" y="77685"/>
                  </a:lnTo>
                  <a:lnTo>
                    <a:pt x="1566672" y="60604"/>
                  </a:lnTo>
                  <a:lnTo>
                    <a:pt x="1548422" y="42125"/>
                  </a:lnTo>
                  <a:lnTo>
                    <a:pt x="1543405" y="37045"/>
                  </a:lnTo>
                  <a:lnTo>
                    <a:pt x="1530858" y="24345"/>
                  </a:lnTo>
                  <a:lnTo>
                    <a:pt x="1530096" y="24345"/>
                  </a:lnTo>
                  <a:lnTo>
                    <a:pt x="1529334" y="25615"/>
                  </a:lnTo>
                  <a:lnTo>
                    <a:pt x="1525778" y="29425"/>
                  </a:lnTo>
                  <a:lnTo>
                    <a:pt x="1525143" y="29425"/>
                  </a:lnTo>
                  <a:lnTo>
                    <a:pt x="1525143" y="30695"/>
                  </a:lnTo>
                  <a:lnTo>
                    <a:pt x="1525778" y="30695"/>
                  </a:lnTo>
                  <a:lnTo>
                    <a:pt x="1531112" y="37045"/>
                  </a:lnTo>
                  <a:lnTo>
                    <a:pt x="1530731" y="37045"/>
                  </a:lnTo>
                  <a:lnTo>
                    <a:pt x="1522476" y="35775"/>
                  </a:lnTo>
                  <a:lnTo>
                    <a:pt x="1514983" y="38315"/>
                  </a:lnTo>
                  <a:lnTo>
                    <a:pt x="1508379" y="44665"/>
                  </a:lnTo>
                  <a:lnTo>
                    <a:pt x="1503680" y="49745"/>
                  </a:lnTo>
                  <a:lnTo>
                    <a:pt x="1500886" y="54825"/>
                  </a:lnTo>
                  <a:lnTo>
                    <a:pt x="1499362" y="66255"/>
                  </a:lnTo>
                  <a:lnTo>
                    <a:pt x="1500505" y="72605"/>
                  </a:lnTo>
                  <a:lnTo>
                    <a:pt x="1503680" y="77685"/>
                  </a:lnTo>
                  <a:lnTo>
                    <a:pt x="1505712" y="81495"/>
                  </a:lnTo>
                  <a:lnTo>
                    <a:pt x="1509903" y="86575"/>
                  </a:lnTo>
                  <a:lnTo>
                    <a:pt x="1516253" y="92925"/>
                  </a:lnTo>
                  <a:lnTo>
                    <a:pt x="1522095" y="99275"/>
                  </a:lnTo>
                  <a:lnTo>
                    <a:pt x="1526921" y="103085"/>
                  </a:lnTo>
                  <a:lnTo>
                    <a:pt x="1530731" y="105625"/>
                  </a:lnTo>
                  <a:lnTo>
                    <a:pt x="1536319" y="108165"/>
                  </a:lnTo>
                  <a:lnTo>
                    <a:pt x="1542161" y="109435"/>
                  </a:lnTo>
                  <a:lnTo>
                    <a:pt x="1554226" y="108165"/>
                  </a:lnTo>
                  <a:lnTo>
                    <a:pt x="1559687" y="104355"/>
                  </a:lnTo>
                  <a:lnTo>
                    <a:pt x="1562735" y="101815"/>
                  </a:lnTo>
                  <a:lnTo>
                    <a:pt x="1564259" y="100545"/>
                  </a:lnTo>
                  <a:lnTo>
                    <a:pt x="1570863" y="94195"/>
                  </a:lnTo>
                  <a:lnTo>
                    <a:pt x="1573403" y="86575"/>
                  </a:lnTo>
                  <a:lnTo>
                    <a:pt x="1571625" y="77685"/>
                  </a:lnTo>
                  <a:lnTo>
                    <a:pt x="1572133" y="77685"/>
                  </a:lnTo>
                  <a:lnTo>
                    <a:pt x="1583944" y="89115"/>
                  </a:lnTo>
                  <a:lnTo>
                    <a:pt x="1586738" y="95465"/>
                  </a:lnTo>
                  <a:lnTo>
                    <a:pt x="1585214" y="108165"/>
                  </a:lnTo>
                  <a:lnTo>
                    <a:pt x="1580896" y="115785"/>
                  </a:lnTo>
                  <a:lnTo>
                    <a:pt x="1572895" y="122135"/>
                  </a:lnTo>
                  <a:lnTo>
                    <a:pt x="1572260" y="123405"/>
                  </a:lnTo>
                  <a:lnTo>
                    <a:pt x="1572260" y="124675"/>
                  </a:lnTo>
                  <a:lnTo>
                    <a:pt x="1572895" y="124675"/>
                  </a:lnTo>
                  <a:lnTo>
                    <a:pt x="1575943" y="128485"/>
                  </a:lnTo>
                  <a:lnTo>
                    <a:pt x="1578229" y="128485"/>
                  </a:lnTo>
                  <a:lnTo>
                    <a:pt x="1584413" y="122135"/>
                  </a:lnTo>
                  <a:lnTo>
                    <a:pt x="1589100" y="115785"/>
                  </a:lnTo>
                  <a:lnTo>
                    <a:pt x="1592275" y="109435"/>
                  </a:lnTo>
                  <a:lnTo>
                    <a:pt x="1593977" y="103085"/>
                  </a:lnTo>
                  <a:close/>
                </a:path>
              </a:pathLst>
            </a:custGeom>
            <a:solidFill>
              <a:srgbClr val="043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3958" y="5456339"/>
              <a:ext cx="905510" cy="59054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504682" y="5455780"/>
              <a:ext cx="876300" cy="433070"/>
            </a:xfrm>
            <a:custGeom>
              <a:avLst/>
              <a:gdLst/>
              <a:ahLst/>
              <a:cxnLst/>
              <a:rect l="l" t="t" r="r" b="b"/>
              <a:pathLst>
                <a:path w="876300" h="433070">
                  <a:moveTo>
                    <a:pt x="80518" y="274637"/>
                  </a:moveTo>
                  <a:lnTo>
                    <a:pt x="79756" y="273367"/>
                  </a:lnTo>
                  <a:lnTo>
                    <a:pt x="6477" y="200977"/>
                  </a:lnTo>
                  <a:lnTo>
                    <a:pt x="5715" y="199707"/>
                  </a:lnTo>
                  <a:lnTo>
                    <a:pt x="5080" y="199707"/>
                  </a:lnTo>
                  <a:lnTo>
                    <a:pt x="4318" y="200977"/>
                  </a:lnTo>
                  <a:lnTo>
                    <a:pt x="762" y="204787"/>
                  </a:lnTo>
                  <a:lnTo>
                    <a:pt x="0" y="204787"/>
                  </a:lnTo>
                  <a:lnTo>
                    <a:pt x="0" y="206057"/>
                  </a:lnTo>
                  <a:lnTo>
                    <a:pt x="762" y="206057"/>
                  </a:lnTo>
                  <a:lnTo>
                    <a:pt x="74041" y="279717"/>
                  </a:lnTo>
                  <a:lnTo>
                    <a:pt x="76200" y="279717"/>
                  </a:lnTo>
                  <a:lnTo>
                    <a:pt x="79756" y="275907"/>
                  </a:lnTo>
                  <a:lnTo>
                    <a:pt x="80518" y="275907"/>
                  </a:lnTo>
                  <a:lnTo>
                    <a:pt x="80518" y="274637"/>
                  </a:lnTo>
                  <a:close/>
                </a:path>
                <a:path w="876300" h="433070">
                  <a:moveTo>
                    <a:pt x="141097" y="213677"/>
                  </a:moveTo>
                  <a:lnTo>
                    <a:pt x="140335" y="213677"/>
                  </a:lnTo>
                  <a:lnTo>
                    <a:pt x="104775" y="178117"/>
                  </a:lnTo>
                  <a:lnTo>
                    <a:pt x="99187" y="171767"/>
                  </a:lnTo>
                  <a:lnTo>
                    <a:pt x="93091" y="169227"/>
                  </a:lnTo>
                  <a:lnTo>
                    <a:pt x="79502" y="169227"/>
                  </a:lnTo>
                  <a:lnTo>
                    <a:pt x="73279" y="171767"/>
                  </a:lnTo>
                  <a:lnTo>
                    <a:pt x="67818" y="178117"/>
                  </a:lnTo>
                  <a:lnTo>
                    <a:pt x="64389" y="180657"/>
                  </a:lnTo>
                  <a:lnTo>
                    <a:pt x="62103" y="184467"/>
                  </a:lnTo>
                  <a:lnTo>
                    <a:pt x="60706" y="188277"/>
                  </a:lnTo>
                  <a:lnTo>
                    <a:pt x="59436" y="192087"/>
                  </a:lnTo>
                  <a:lnTo>
                    <a:pt x="59347" y="193357"/>
                  </a:lnTo>
                  <a:lnTo>
                    <a:pt x="59258" y="194627"/>
                  </a:lnTo>
                  <a:lnTo>
                    <a:pt x="59182" y="195910"/>
                  </a:lnTo>
                  <a:lnTo>
                    <a:pt x="59944" y="200977"/>
                  </a:lnTo>
                  <a:lnTo>
                    <a:pt x="59436" y="200977"/>
                  </a:lnTo>
                  <a:lnTo>
                    <a:pt x="53975" y="195910"/>
                  </a:lnTo>
                  <a:lnTo>
                    <a:pt x="53340" y="194627"/>
                  </a:lnTo>
                  <a:lnTo>
                    <a:pt x="52578" y="194627"/>
                  </a:lnTo>
                  <a:lnTo>
                    <a:pt x="51816" y="195910"/>
                  </a:lnTo>
                  <a:lnTo>
                    <a:pt x="48260" y="198437"/>
                  </a:lnTo>
                  <a:lnTo>
                    <a:pt x="47625" y="199707"/>
                  </a:lnTo>
                  <a:lnTo>
                    <a:pt x="47625" y="200977"/>
                  </a:lnTo>
                  <a:lnTo>
                    <a:pt x="48260" y="200977"/>
                  </a:lnTo>
                  <a:lnTo>
                    <a:pt x="100457" y="253060"/>
                  </a:lnTo>
                  <a:lnTo>
                    <a:pt x="101219" y="254317"/>
                  </a:lnTo>
                  <a:lnTo>
                    <a:pt x="101854" y="254317"/>
                  </a:lnTo>
                  <a:lnTo>
                    <a:pt x="102616" y="253060"/>
                  </a:lnTo>
                  <a:lnTo>
                    <a:pt x="106172" y="249237"/>
                  </a:lnTo>
                  <a:lnTo>
                    <a:pt x="106934" y="249237"/>
                  </a:lnTo>
                  <a:lnTo>
                    <a:pt x="106934" y="247967"/>
                  </a:lnTo>
                  <a:lnTo>
                    <a:pt x="106172" y="247967"/>
                  </a:lnTo>
                  <a:lnTo>
                    <a:pt x="71501" y="212407"/>
                  </a:lnTo>
                  <a:lnTo>
                    <a:pt x="67183" y="208610"/>
                  </a:lnTo>
                  <a:lnTo>
                    <a:pt x="65151" y="203517"/>
                  </a:lnTo>
                  <a:lnTo>
                    <a:pt x="65151" y="193357"/>
                  </a:lnTo>
                  <a:lnTo>
                    <a:pt x="67310" y="188277"/>
                  </a:lnTo>
                  <a:lnTo>
                    <a:pt x="75819" y="179387"/>
                  </a:lnTo>
                  <a:lnTo>
                    <a:pt x="80518" y="178117"/>
                  </a:lnTo>
                  <a:lnTo>
                    <a:pt x="91186" y="178117"/>
                  </a:lnTo>
                  <a:lnTo>
                    <a:pt x="95885" y="180657"/>
                  </a:lnTo>
                  <a:lnTo>
                    <a:pt x="100076" y="184467"/>
                  </a:lnTo>
                  <a:lnTo>
                    <a:pt x="134620" y="218757"/>
                  </a:lnTo>
                  <a:lnTo>
                    <a:pt x="135382" y="220027"/>
                  </a:lnTo>
                  <a:lnTo>
                    <a:pt x="136017" y="220027"/>
                  </a:lnTo>
                  <a:lnTo>
                    <a:pt x="136779" y="218757"/>
                  </a:lnTo>
                  <a:lnTo>
                    <a:pt x="140335" y="214960"/>
                  </a:lnTo>
                  <a:lnTo>
                    <a:pt x="141097" y="214960"/>
                  </a:lnTo>
                  <a:lnTo>
                    <a:pt x="141097" y="213677"/>
                  </a:lnTo>
                  <a:close/>
                </a:path>
                <a:path w="876300" h="433070">
                  <a:moveTo>
                    <a:pt x="158369" y="62560"/>
                  </a:moveTo>
                  <a:lnTo>
                    <a:pt x="157607" y="60007"/>
                  </a:lnTo>
                  <a:lnTo>
                    <a:pt x="156083" y="58737"/>
                  </a:lnTo>
                  <a:lnTo>
                    <a:pt x="154432" y="57467"/>
                  </a:lnTo>
                  <a:lnTo>
                    <a:pt x="152654" y="56210"/>
                  </a:lnTo>
                  <a:lnTo>
                    <a:pt x="148717" y="56210"/>
                  </a:lnTo>
                  <a:lnTo>
                    <a:pt x="146812" y="57467"/>
                  </a:lnTo>
                  <a:lnTo>
                    <a:pt x="143637" y="60007"/>
                  </a:lnTo>
                  <a:lnTo>
                    <a:pt x="142875" y="62560"/>
                  </a:lnTo>
                  <a:lnTo>
                    <a:pt x="142875" y="66357"/>
                  </a:lnTo>
                  <a:lnTo>
                    <a:pt x="143637" y="67627"/>
                  </a:lnTo>
                  <a:lnTo>
                    <a:pt x="145288" y="68910"/>
                  </a:lnTo>
                  <a:lnTo>
                    <a:pt x="146812" y="71437"/>
                  </a:lnTo>
                  <a:lnTo>
                    <a:pt x="154432" y="71437"/>
                  </a:lnTo>
                  <a:lnTo>
                    <a:pt x="156083" y="68910"/>
                  </a:lnTo>
                  <a:lnTo>
                    <a:pt x="157607" y="67627"/>
                  </a:lnTo>
                  <a:lnTo>
                    <a:pt x="158369" y="66357"/>
                  </a:lnTo>
                  <a:lnTo>
                    <a:pt x="158369" y="62560"/>
                  </a:lnTo>
                  <a:close/>
                </a:path>
                <a:path w="876300" h="433070">
                  <a:moveTo>
                    <a:pt x="197866" y="157810"/>
                  </a:moveTo>
                  <a:lnTo>
                    <a:pt x="197104" y="156527"/>
                  </a:lnTo>
                  <a:lnTo>
                    <a:pt x="179832" y="139357"/>
                  </a:lnTo>
                  <a:lnTo>
                    <a:pt x="179832" y="157810"/>
                  </a:lnTo>
                  <a:lnTo>
                    <a:pt x="179324" y="162877"/>
                  </a:lnTo>
                  <a:lnTo>
                    <a:pt x="179197" y="164160"/>
                  </a:lnTo>
                  <a:lnTo>
                    <a:pt x="179070" y="165417"/>
                  </a:lnTo>
                  <a:lnTo>
                    <a:pt x="178943" y="166687"/>
                  </a:lnTo>
                  <a:lnTo>
                    <a:pt x="177165" y="170510"/>
                  </a:lnTo>
                  <a:lnTo>
                    <a:pt x="170180" y="176860"/>
                  </a:lnTo>
                  <a:lnTo>
                    <a:pt x="166243" y="179387"/>
                  </a:lnTo>
                  <a:lnTo>
                    <a:pt x="157480" y="180657"/>
                  </a:lnTo>
                  <a:lnTo>
                    <a:pt x="153416" y="179387"/>
                  </a:lnTo>
                  <a:lnTo>
                    <a:pt x="149733" y="176860"/>
                  </a:lnTo>
                  <a:lnTo>
                    <a:pt x="147701" y="176860"/>
                  </a:lnTo>
                  <a:lnTo>
                    <a:pt x="145796" y="175577"/>
                  </a:lnTo>
                  <a:lnTo>
                    <a:pt x="141986" y="171767"/>
                  </a:lnTo>
                  <a:lnTo>
                    <a:pt x="139192" y="169227"/>
                  </a:lnTo>
                  <a:lnTo>
                    <a:pt x="135509" y="165417"/>
                  </a:lnTo>
                  <a:lnTo>
                    <a:pt x="131572" y="161607"/>
                  </a:lnTo>
                  <a:lnTo>
                    <a:pt x="128905" y="159067"/>
                  </a:lnTo>
                  <a:lnTo>
                    <a:pt x="125857" y="155257"/>
                  </a:lnTo>
                  <a:lnTo>
                    <a:pt x="124714" y="152717"/>
                  </a:lnTo>
                  <a:lnTo>
                    <a:pt x="124079" y="151460"/>
                  </a:lnTo>
                  <a:lnTo>
                    <a:pt x="122047" y="147637"/>
                  </a:lnTo>
                  <a:lnTo>
                    <a:pt x="121285" y="143827"/>
                  </a:lnTo>
                  <a:lnTo>
                    <a:pt x="134874" y="122237"/>
                  </a:lnTo>
                  <a:lnTo>
                    <a:pt x="147066" y="122237"/>
                  </a:lnTo>
                  <a:lnTo>
                    <a:pt x="150749" y="124777"/>
                  </a:lnTo>
                  <a:lnTo>
                    <a:pt x="152654" y="126060"/>
                  </a:lnTo>
                  <a:lnTo>
                    <a:pt x="154686" y="127317"/>
                  </a:lnTo>
                  <a:lnTo>
                    <a:pt x="156591" y="128587"/>
                  </a:lnTo>
                  <a:lnTo>
                    <a:pt x="158623" y="129857"/>
                  </a:lnTo>
                  <a:lnTo>
                    <a:pt x="161544" y="132410"/>
                  </a:lnTo>
                  <a:lnTo>
                    <a:pt x="169037" y="140017"/>
                  </a:lnTo>
                  <a:lnTo>
                    <a:pt x="171577" y="142557"/>
                  </a:lnTo>
                  <a:lnTo>
                    <a:pt x="174625" y="146367"/>
                  </a:lnTo>
                  <a:lnTo>
                    <a:pt x="175895" y="148907"/>
                  </a:lnTo>
                  <a:lnTo>
                    <a:pt x="176784" y="150177"/>
                  </a:lnTo>
                  <a:lnTo>
                    <a:pt x="178943" y="153987"/>
                  </a:lnTo>
                  <a:lnTo>
                    <a:pt x="179832" y="157810"/>
                  </a:lnTo>
                  <a:lnTo>
                    <a:pt x="179832" y="139357"/>
                  </a:lnTo>
                  <a:lnTo>
                    <a:pt x="162636" y="122237"/>
                  </a:lnTo>
                  <a:lnTo>
                    <a:pt x="123063" y="82867"/>
                  </a:lnTo>
                  <a:lnTo>
                    <a:pt x="122428" y="82867"/>
                  </a:lnTo>
                  <a:lnTo>
                    <a:pt x="118110" y="86677"/>
                  </a:lnTo>
                  <a:lnTo>
                    <a:pt x="117348" y="87960"/>
                  </a:lnTo>
                  <a:lnTo>
                    <a:pt x="118110" y="89217"/>
                  </a:lnTo>
                  <a:lnTo>
                    <a:pt x="144907" y="115887"/>
                  </a:lnTo>
                  <a:lnTo>
                    <a:pt x="136525" y="115887"/>
                  </a:lnTo>
                  <a:lnTo>
                    <a:pt x="128905" y="118427"/>
                  </a:lnTo>
                  <a:lnTo>
                    <a:pt x="125349" y="119710"/>
                  </a:lnTo>
                  <a:lnTo>
                    <a:pt x="122174" y="123507"/>
                  </a:lnTo>
                  <a:lnTo>
                    <a:pt x="117221" y="128587"/>
                  </a:lnTo>
                  <a:lnTo>
                    <a:pt x="114300" y="133667"/>
                  </a:lnTo>
                  <a:lnTo>
                    <a:pt x="113538" y="140017"/>
                  </a:lnTo>
                  <a:lnTo>
                    <a:pt x="112649" y="146367"/>
                  </a:lnTo>
                  <a:lnTo>
                    <a:pt x="114046" y="151460"/>
                  </a:lnTo>
                  <a:lnTo>
                    <a:pt x="117348" y="157810"/>
                  </a:lnTo>
                  <a:lnTo>
                    <a:pt x="118618" y="159067"/>
                  </a:lnTo>
                  <a:lnTo>
                    <a:pt x="120142" y="161607"/>
                  </a:lnTo>
                  <a:lnTo>
                    <a:pt x="122047" y="164160"/>
                  </a:lnTo>
                  <a:lnTo>
                    <a:pt x="124079" y="165417"/>
                  </a:lnTo>
                  <a:lnTo>
                    <a:pt x="126619" y="169227"/>
                  </a:lnTo>
                  <a:lnTo>
                    <a:pt x="129921" y="171767"/>
                  </a:lnTo>
                  <a:lnTo>
                    <a:pt x="133223" y="175577"/>
                  </a:lnTo>
                  <a:lnTo>
                    <a:pt x="135890" y="178117"/>
                  </a:lnTo>
                  <a:lnTo>
                    <a:pt x="138049" y="179387"/>
                  </a:lnTo>
                  <a:lnTo>
                    <a:pt x="140335" y="181927"/>
                  </a:lnTo>
                  <a:lnTo>
                    <a:pt x="144653" y="184467"/>
                  </a:lnTo>
                  <a:lnTo>
                    <a:pt x="150241" y="187007"/>
                  </a:lnTo>
                  <a:lnTo>
                    <a:pt x="155956" y="188277"/>
                  </a:lnTo>
                  <a:lnTo>
                    <a:pt x="167894" y="187007"/>
                  </a:lnTo>
                  <a:lnTo>
                    <a:pt x="173355" y="184467"/>
                  </a:lnTo>
                  <a:lnTo>
                    <a:pt x="177063" y="180657"/>
                  </a:lnTo>
                  <a:lnTo>
                    <a:pt x="178308" y="179387"/>
                  </a:lnTo>
                  <a:lnTo>
                    <a:pt x="181356" y="175577"/>
                  </a:lnTo>
                  <a:lnTo>
                    <a:pt x="183642" y="173037"/>
                  </a:lnTo>
                  <a:lnTo>
                    <a:pt x="184785" y="169227"/>
                  </a:lnTo>
                  <a:lnTo>
                    <a:pt x="186055" y="165417"/>
                  </a:lnTo>
                  <a:lnTo>
                    <a:pt x="186131" y="162877"/>
                  </a:lnTo>
                  <a:lnTo>
                    <a:pt x="186182" y="161607"/>
                  </a:lnTo>
                  <a:lnTo>
                    <a:pt x="185420" y="157810"/>
                  </a:lnTo>
                  <a:lnTo>
                    <a:pt x="185420" y="156527"/>
                  </a:lnTo>
                  <a:lnTo>
                    <a:pt x="186182" y="156527"/>
                  </a:lnTo>
                  <a:lnTo>
                    <a:pt x="191389" y="162877"/>
                  </a:lnTo>
                  <a:lnTo>
                    <a:pt x="193548" y="162877"/>
                  </a:lnTo>
                  <a:lnTo>
                    <a:pt x="197104" y="159067"/>
                  </a:lnTo>
                  <a:lnTo>
                    <a:pt x="197866" y="157810"/>
                  </a:lnTo>
                  <a:close/>
                </a:path>
                <a:path w="876300" h="433070">
                  <a:moveTo>
                    <a:pt x="223393" y="131127"/>
                  </a:moveTo>
                  <a:lnTo>
                    <a:pt x="169799" y="77787"/>
                  </a:lnTo>
                  <a:lnTo>
                    <a:pt x="169037" y="77787"/>
                  </a:lnTo>
                  <a:lnTo>
                    <a:pt x="164084" y="82867"/>
                  </a:lnTo>
                  <a:lnTo>
                    <a:pt x="164084" y="84137"/>
                  </a:lnTo>
                  <a:lnTo>
                    <a:pt x="164846" y="84137"/>
                  </a:lnTo>
                  <a:lnTo>
                    <a:pt x="216916" y="136207"/>
                  </a:lnTo>
                  <a:lnTo>
                    <a:pt x="217678" y="137477"/>
                  </a:lnTo>
                  <a:lnTo>
                    <a:pt x="218440" y="137477"/>
                  </a:lnTo>
                  <a:lnTo>
                    <a:pt x="219075" y="136207"/>
                  </a:lnTo>
                  <a:lnTo>
                    <a:pt x="223393" y="132410"/>
                  </a:lnTo>
                  <a:lnTo>
                    <a:pt x="223393" y="131127"/>
                  </a:lnTo>
                  <a:close/>
                </a:path>
                <a:path w="876300" h="433070">
                  <a:moveTo>
                    <a:pt x="281940" y="72707"/>
                  </a:moveTo>
                  <a:lnTo>
                    <a:pt x="281178" y="72707"/>
                  </a:lnTo>
                  <a:lnTo>
                    <a:pt x="265176" y="56324"/>
                  </a:lnTo>
                  <a:lnTo>
                    <a:pt x="265176" y="71437"/>
                  </a:lnTo>
                  <a:lnTo>
                    <a:pt x="264033" y="76517"/>
                  </a:lnTo>
                  <a:lnTo>
                    <a:pt x="263017" y="82867"/>
                  </a:lnTo>
                  <a:lnTo>
                    <a:pt x="260096" y="87960"/>
                  </a:lnTo>
                  <a:lnTo>
                    <a:pt x="255651" y="91757"/>
                  </a:lnTo>
                  <a:lnTo>
                    <a:pt x="251841" y="95567"/>
                  </a:lnTo>
                  <a:lnTo>
                    <a:pt x="247777" y="98107"/>
                  </a:lnTo>
                  <a:lnTo>
                    <a:pt x="239268" y="99377"/>
                  </a:lnTo>
                  <a:lnTo>
                    <a:pt x="235458" y="98107"/>
                  </a:lnTo>
                  <a:lnTo>
                    <a:pt x="228092" y="90487"/>
                  </a:lnTo>
                  <a:lnTo>
                    <a:pt x="226695" y="85407"/>
                  </a:lnTo>
                  <a:lnTo>
                    <a:pt x="227711" y="80327"/>
                  </a:lnTo>
                  <a:lnTo>
                    <a:pt x="228600" y="75260"/>
                  </a:lnTo>
                  <a:lnTo>
                    <a:pt x="231648" y="70167"/>
                  </a:lnTo>
                  <a:lnTo>
                    <a:pt x="236728" y="65087"/>
                  </a:lnTo>
                  <a:lnTo>
                    <a:pt x="249174" y="52387"/>
                  </a:lnTo>
                  <a:lnTo>
                    <a:pt x="249682" y="52387"/>
                  </a:lnTo>
                  <a:lnTo>
                    <a:pt x="263779" y="66357"/>
                  </a:lnTo>
                  <a:lnTo>
                    <a:pt x="265176" y="71437"/>
                  </a:lnTo>
                  <a:lnTo>
                    <a:pt x="265176" y="56324"/>
                  </a:lnTo>
                  <a:lnTo>
                    <a:pt x="261340" y="52387"/>
                  </a:lnTo>
                  <a:lnTo>
                    <a:pt x="245237" y="35877"/>
                  </a:lnTo>
                  <a:lnTo>
                    <a:pt x="239649" y="30810"/>
                  </a:lnTo>
                  <a:lnTo>
                    <a:pt x="233553" y="28257"/>
                  </a:lnTo>
                  <a:lnTo>
                    <a:pt x="220472" y="28257"/>
                  </a:lnTo>
                  <a:lnTo>
                    <a:pt x="213995" y="32067"/>
                  </a:lnTo>
                  <a:lnTo>
                    <a:pt x="207645" y="38417"/>
                  </a:lnTo>
                  <a:lnTo>
                    <a:pt x="202311" y="43510"/>
                  </a:lnTo>
                  <a:lnTo>
                    <a:pt x="199136" y="48577"/>
                  </a:lnTo>
                  <a:lnTo>
                    <a:pt x="197866" y="54927"/>
                  </a:lnTo>
                  <a:lnTo>
                    <a:pt x="196723" y="60007"/>
                  </a:lnTo>
                  <a:lnTo>
                    <a:pt x="197739" y="66357"/>
                  </a:lnTo>
                  <a:lnTo>
                    <a:pt x="201041" y="70167"/>
                  </a:lnTo>
                  <a:lnTo>
                    <a:pt x="201295" y="71437"/>
                  </a:lnTo>
                  <a:lnTo>
                    <a:pt x="201930" y="71437"/>
                  </a:lnTo>
                  <a:lnTo>
                    <a:pt x="207137" y="67627"/>
                  </a:lnTo>
                  <a:lnTo>
                    <a:pt x="207899" y="66357"/>
                  </a:lnTo>
                  <a:lnTo>
                    <a:pt x="207899" y="65087"/>
                  </a:lnTo>
                  <a:lnTo>
                    <a:pt x="207518" y="65087"/>
                  </a:lnTo>
                  <a:lnTo>
                    <a:pt x="205486" y="61277"/>
                  </a:lnTo>
                  <a:lnTo>
                    <a:pt x="212598" y="43510"/>
                  </a:lnTo>
                  <a:lnTo>
                    <a:pt x="217297" y="38417"/>
                  </a:lnTo>
                  <a:lnTo>
                    <a:pt x="221996" y="35877"/>
                  </a:lnTo>
                  <a:lnTo>
                    <a:pt x="231267" y="35877"/>
                  </a:lnTo>
                  <a:lnTo>
                    <a:pt x="235585" y="38417"/>
                  </a:lnTo>
                  <a:lnTo>
                    <a:pt x="239522" y="42227"/>
                  </a:lnTo>
                  <a:lnTo>
                    <a:pt x="244475" y="47307"/>
                  </a:lnTo>
                  <a:lnTo>
                    <a:pt x="244729" y="47307"/>
                  </a:lnTo>
                  <a:lnTo>
                    <a:pt x="231521" y="61277"/>
                  </a:lnTo>
                  <a:lnTo>
                    <a:pt x="224536" y="67627"/>
                  </a:lnTo>
                  <a:lnTo>
                    <a:pt x="220726" y="75260"/>
                  </a:lnTo>
                  <a:lnTo>
                    <a:pt x="218948" y="89217"/>
                  </a:lnTo>
                  <a:lnTo>
                    <a:pt x="221234" y="95567"/>
                  </a:lnTo>
                  <a:lnTo>
                    <a:pt x="231648" y="105727"/>
                  </a:lnTo>
                  <a:lnTo>
                    <a:pt x="237236" y="108267"/>
                  </a:lnTo>
                  <a:lnTo>
                    <a:pt x="249174" y="105727"/>
                  </a:lnTo>
                  <a:lnTo>
                    <a:pt x="254635" y="103187"/>
                  </a:lnTo>
                  <a:lnTo>
                    <a:pt x="258330" y="99377"/>
                  </a:lnTo>
                  <a:lnTo>
                    <a:pt x="263271" y="94310"/>
                  </a:lnTo>
                  <a:lnTo>
                    <a:pt x="265938" y="90487"/>
                  </a:lnTo>
                  <a:lnTo>
                    <a:pt x="269494" y="81610"/>
                  </a:lnTo>
                  <a:lnTo>
                    <a:pt x="270129" y="77787"/>
                  </a:lnTo>
                  <a:lnTo>
                    <a:pt x="269621" y="73977"/>
                  </a:lnTo>
                  <a:lnTo>
                    <a:pt x="269621" y="72707"/>
                  </a:lnTo>
                  <a:lnTo>
                    <a:pt x="270129" y="72707"/>
                  </a:lnTo>
                  <a:lnTo>
                    <a:pt x="275463" y="77787"/>
                  </a:lnTo>
                  <a:lnTo>
                    <a:pt x="276225" y="79057"/>
                  </a:lnTo>
                  <a:lnTo>
                    <a:pt x="276860" y="79057"/>
                  </a:lnTo>
                  <a:lnTo>
                    <a:pt x="277622" y="77787"/>
                  </a:lnTo>
                  <a:lnTo>
                    <a:pt x="281940" y="73977"/>
                  </a:lnTo>
                  <a:lnTo>
                    <a:pt x="281940" y="72707"/>
                  </a:lnTo>
                  <a:close/>
                </a:path>
                <a:path w="876300" h="433070">
                  <a:moveTo>
                    <a:pt x="522478" y="427990"/>
                  </a:moveTo>
                  <a:lnTo>
                    <a:pt x="521716" y="426720"/>
                  </a:lnTo>
                  <a:lnTo>
                    <a:pt x="457974" y="363220"/>
                  </a:lnTo>
                  <a:lnTo>
                    <a:pt x="452882" y="358140"/>
                  </a:lnTo>
                  <a:lnTo>
                    <a:pt x="474345" y="336550"/>
                  </a:lnTo>
                  <a:lnTo>
                    <a:pt x="475107" y="335280"/>
                  </a:lnTo>
                  <a:lnTo>
                    <a:pt x="475107" y="334010"/>
                  </a:lnTo>
                  <a:lnTo>
                    <a:pt x="474345" y="334010"/>
                  </a:lnTo>
                  <a:lnTo>
                    <a:pt x="471551" y="331470"/>
                  </a:lnTo>
                  <a:lnTo>
                    <a:pt x="470789" y="330200"/>
                  </a:lnTo>
                  <a:lnTo>
                    <a:pt x="470027" y="330200"/>
                  </a:lnTo>
                  <a:lnTo>
                    <a:pt x="469392" y="331470"/>
                  </a:lnTo>
                  <a:lnTo>
                    <a:pt x="420751" y="379730"/>
                  </a:lnTo>
                  <a:lnTo>
                    <a:pt x="419989" y="379730"/>
                  </a:lnTo>
                  <a:lnTo>
                    <a:pt x="419989" y="381000"/>
                  </a:lnTo>
                  <a:lnTo>
                    <a:pt x="420751" y="382270"/>
                  </a:lnTo>
                  <a:lnTo>
                    <a:pt x="423672" y="384810"/>
                  </a:lnTo>
                  <a:lnTo>
                    <a:pt x="425831" y="384810"/>
                  </a:lnTo>
                  <a:lnTo>
                    <a:pt x="446278" y="364490"/>
                  </a:lnTo>
                  <a:lnTo>
                    <a:pt x="446532" y="363220"/>
                  </a:lnTo>
                  <a:lnTo>
                    <a:pt x="446913" y="363220"/>
                  </a:lnTo>
                  <a:lnTo>
                    <a:pt x="447167" y="364490"/>
                  </a:lnTo>
                  <a:lnTo>
                    <a:pt x="516001" y="433070"/>
                  </a:lnTo>
                  <a:lnTo>
                    <a:pt x="518160" y="433070"/>
                  </a:lnTo>
                  <a:lnTo>
                    <a:pt x="521716" y="429260"/>
                  </a:lnTo>
                  <a:lnTo>
                    <a:pt x="522478" y="429260"/>
                  </a:lnTo>
                  <a:lnTo>
                    <a:pt x="522478" y="427990"/>
                  </a:lnTo>
                  <a:close/>
                </a:path>
                <a:path w="876300" h="433070">
                  <a:moveTo>
                    <a:pt x="599313" y="350520"/>
                  </a:moveTo>
                  <a:lnTo>
                    <a:pt x="598551" y="350520"/>
                  </a:lnTo>
                  <a:lnTo>
                    <a:pt x="562991" y="314960"/>
                  </a:lnTo>
                  <a:lnTo>
                    <a:pt x="557403" y="309880"/>
                  </a:lnTo>
                  <a:lnTo>
                    <a:pt x="551307" y="306070"/>
                  </a:lnTo>
                  <a:lnTo>
                    <a:pt x="537718" y="306070"/>
                  </a:lnTo>
                  <a:lnTo>
                    <a:pt x="517398" y="334010"/>
                  </a:lnTo>
                  <a:lnTo>
                    <a:pt x="518160" y="337820"/>
                  </a:lnTo>
                  <a:lnTo>
                    <a:pt x="517525" y="337820"/>
                  </a:lnTo>
                  <a:lnTo>
                    <a:pt x="491109" y="311150"/>
                  </a:lnTo>
                  <a:lnTo>
                    <a:pt x="488950" y="311150"/>
                  </a:lnTo>
                  <a:lnTo>
                    <a:pt x="485394" y="314960"/>
                  </a:lnTo>
                  <a:lnTo>
                    <a:pt x="484632" y="316230"/>
                  </a:lnTo>
                  <a:lnTo>
                    <a:pt x="485394" y="317500"/>
                  </a:lnTo>
                  <a:lnTo>
                    <a:pt x="558673" y="389890"/>
                  </a:lnTo>
                  <a:lnTo>
                    <a:pt x="559435" y="391160"/>
                  </a:lnTo>
                  <a:lnTo>
                    <a:pt x="560070" y="391160"/>
                  </a:lnTo>
                  <a:lnTo>
                    <a:pt x="560832" y="389890"/>
                  </a:lnTo>
                  <a:lnTo>
                    <a:pt x="564388" y="387350"/>
                  </a:lnTo>
                  <a:lnTo>
                    <a:pt x="565150" y="386080"/>
                  </a:lnTo>
                  <a:lnTo>
                    <a:pt x="565150" y="384810"/>
                  </a:lnTo>
                  <a:lnTo>
                    <a:pt x="564388" y="384810"/>
                  </a:lnTo>
                  <a:lnTo>
                    <a:pt x="529717" y="350520"/>
                  </a:lnTo>
                  <a:lnTo>
                    <a:pt x="525399" y="345440"/>
                  </a:lnTo>
                  <a:lnTo>
                    <a:pt x="523367" y="340360"/>
                  </a:lnTo>
                  <a:lnTo>
                    <a:pt x="523367" y="337820"/>
                  </a:lnTo>
                  <a:lnTo>
                    <a:pt x="523367" y="330200"/>
                  </a:lnTo>
                  <a:lnTo>
                    <a:pt x="525653" y="325120"/>
                  </a:lnTo>
                  <a:lnTo>
                    <a:pt x="534035" y="317500"/>
                  </a:lnTo>
                  <a:lnTo>
                    <a:pt x="538734" y="314960"/>
                  </a:lnTo>
                  <a:lnTo>
                    <a:pt x="549402" y="314960"/>
                  </a:lnTo>
                  <a:lnTo>
                    <a:pt x="554101" y="317500"/>
                  </a:lnTo>
                  <a:lnTo>
                    <a:pt x="558292" y="321310"/>
                  </a:lnTo>
                  <a:lnTo>
                    <a:pt x="592836" y="355600"/>
                  </a:lnTo>
                  <a:lnTo>
                    <a:pt x="593598" y="356870"/>
                  </a:lnTo>
                  <a:lnTo>
                    <a:pt x="594233" y="356870"/>
                  </a:lnTo>
                  <a:lnTo>
                    <a:pt x="594995" y="355600"/>
                  </a:lnTo>
                  <a:lnTo>
                    <a:pt x="598551" y="353060"/>
                  </a:lnTo>
                  <a:lnTo>
                    <a:pt x="599313" y="351790"/>
                  </a:lnTo>
                  <a:lnTo>
                    <a:pt x="599313" y="350520"/>
                  </a:lnTo>
                  <a:close/>
                </a:path>
                <a:path w="876300" h="433070">
                  <a:moveTo>
                    <a:pt x="613410" y="201930"/>
                  </a:moveTo>
                  <a:lnTo>
                    <a:pt x="612648" y="200660"/>
                  </a:lnTo>
                  <a:lnTo>
                    <a:pt x="610997" y="199390"/>
                  </a:lnTo>
                  <a:lnTo>
                    <a:pt x="609473" y="196850"/>
                  </a:lnTo>
                  <a:lnTo>
                    <a:pt x="601853" y="196850"/>
                  </a:lnTo>
                  <a:lnTo>
                    <a:pt x="600329" y="199390"/>
                  </a:lnTo>
                  <a:lnTo>
                    <a:pt x="598678" y="200660"/>
                  </a:lnTo>
                  <a:lnTo>
                    <a:pt x="597916" y="201930"/>
                  </a:lnTo>
                  <a:lnTo>
                    <a:pt x="597916" y="205740"/>
                  </a:lnTo>
                  <a:lnTo>
                    <a:pt x="598678" y="208280"/>
                  </a:lnTo>
                  <a:lnTo>
                    <a:pt x="600329" y="209550"/>
                  </a:lnTo>
                  <a:lnTo>
                    <a:pt x="601853" y="210820"/>
                  </a:lnTo>
                  <a:lnTo>
                    <a:pt x="603631" y="212090"/>
                  </a:lnTo>
                  <a:lnTo>
                    <a:pt x="607695" y="212090"/>
                  </a:lnTo>
                  <a:lnTo>
                    <a:pt x="609473" y="210820"/>
                  </a:lnTo>
                  <a:lnTo>
                    <a:pt x="610997" y="209550"/>
                  </a:lnTo>
                  <a:lnTo>
                    <a:pt x="612648" y="208280"/>
                  </a:lnTo>
                  <a:lnTo>
                    <a:pt x="613410" y="205740"/>
                  </a:lnTo>
                  <a:lnTo>
                    <a:pt x="613410" y="201930"/>
                  </a:lnTo>
                  <a:close/>
                </a:path>
                <a:path w="876300" h="433070">
                  <a:moveTo>
                    <a:pt x="654939" y="295910"/>
                  </a:moveTo>
                  <a:lnTo>
                    <a:pt x="654304" y="294640"/>
                  </a:lnTo>
                  <a:lnTo>
                    <a:pt x="638302" y="278866"/>
                  </a:lnTo>
                  <a:lnTo>
                    <a:pt x="638302" y="293370"/>
                  </a:lnTo>
                  <a:lnTo>
                    <a:pt x="636016" y="304800"/>
                  </a:lnTo>
                  <a:lnTo>
                    <a:pt x="633222" y="309880"/>
                  </a:lnTo>
                  <a:lnTo>
                    <a:pt x="628777" y="313690"/>
                  </a:lnTo>
                  <a:lnTo>
                    <a:pt x="624967" y="317500"/>
                  </a:lnTo>
                  <a:lnTo>
                    <a:pt x="620903" y="320040"/>
                  </a:lnTo>
                  <a:lnTo>
                    <a:pt x="612394" y="321310"/>
                  </a:lnTo>
                  <a:lnTo>
                    <a:pt x="608584" y="320040"/>
                  </a:lnTo>
                  <a:lnTo>
                    <a:pt x="601218" y="312420"/>
                  </a:lnTo>
                  <a:lnTo>
                    <a:pt x="599821" y="308610"/>
                  </a:lnTo>
                  <a:lnTo>
                    <a:pt x="600710" y="303530"/>
                  </a:lnTo>
                  <a:lnTo>
                    <a:pt x="601726" y="297180"/>
                  </a:lnTo>
                  <a:lnTo>
                    <a:pt x="604774" y="292100"/>
                  </a:lnTo>
                  <a:lnTo>
                    <a:pt x="609854" y="287020"/>
                  </a:lnTo>
                  <a:lnTo>
                    <a:pt x="622300" y="275590"/>
                  </a:lnTo>
                  <a:lnTo>
                    <a:pt x="622554" y="274320"/>
                  </a:lnTo>
                  <a:lnTo>
                    <a:pt x="622808" y="274320"/>
                  </a:lnTo>
                  <a:lnTo>
                    <a:pt x="623062" y="275590"/>
                  </a:lnTo>
                  <a:lnTo>
                    <a:pt x="632968" y="284480"/>
                  </a:lnTo>
                  <a:lnTo>
                    <a:pt x="636905" y="288290"/>
                  </a:lnTo>
                  <a:lnTo>
                    <a:pt x="638302" y="293370"/>
                  </a:lnTo>
                  <a:lnTo>
                    <a:pt x="638302" y="278866"/>
                  </a:lnTo>
                  <a:lnTo>
                    <a:pt x="633691" y="274320"/>
                  </a:lnTo>
                  <a:lnTo>
                    <a:pt x="618236" y="259080"/>
                  </a:lnTo>
                  <a:lnTo>
                    <a:pt x="617143" y="257810"/>
                  </a:lnTo>
                  <a:lnTo>
                    <a:pt x="612775" y="252730"/>
                  </a:lnTo>
                  <a:lnTo>
                    <a:pt x="606679" y="250190"/>
                  </a:lnTo>
                  <a:lnTo>
                    <a:pt x="593598" y="250190"/>
                  </a:lnTo>
                  <a:lnTo>
                    <a:pt x="587121" y="254000"/>
                  </a:lnTo>
                  <a:lnTo>
                    <a:pt x="580771" y="260350"/>
                  </a:lnTo>
                  <a:lnTo>
                    <a:pt x="575437" y="265430"/>
                  </a:lnTo>
                  <a:lnTo>
                    <a:pt x="572262" y="270510"/>
                  </a:lnTo>
                  <a:lnTo>
                    <a:pt x="570992" y="276860"/>
                  </a:lnTo>
                  <a:lnTo>
                    <a:pt x="569849" y="283210"/>
                  </a:lnTo>
                  <a:lnTo>
                    <a:pt x="570865" y="288290"/>
                  </a:lnTo>
                  <a:lnTo>
                    <a:pt x="574040" y="292100"/>
                  </a:lnTo>
                  <a:lnTo>
                    <a:pt x="574421" y="293370"/>
                  </a:lnTo>
                  <a:lnTo>
                    <a:pt x="574929" y="293370"/>
                  </a:lnTo>
                  <a:lnTo>
                    <a:pt x="575945" y="292100"/>
                  </a:lnTo>
                  <a:lnTo>
                    <a:pt x="580263" y="289560"/>
                  </a:lnTo>
                  <a:lnTo>
                    <a:pt x="580898" y="288290"/>
                  </a:lnTo>
                  <a:lnTo>
                    <a:pt x="580517" y="287020"/>
                  </a:lnTo>
                  <a:lnTo>
                    <a:pt x="578612" y="284480"/>
                  </a:lnTo>
                  <a:lnTo>
                    <a:pt x="578104" y="280670"/>
                  </a:lnTo>
                  <a:lnTo>
                    <a:pt x="578993" y="276860"/>
                  </a:lnTo>
                  <a:lnTo>
                    <a:pt x="579755" y="273050"/>
                  </a:lnTo>
                  <a:lnTo>
                    <a:pt x="582041" y="269240"/>
                  </a:lnTo>
                  <a:lnTo>
                    <a:pt x="590423" y="260350"/>
                  </a:lnTo>
                  <a:lnTo>
                    <a:pt x="594995" y="257810"/>
                  </a:lnTo>
                  <a:lnTo>
                    <a:pt x="599694" y="257810"/>
                  </a:lnTo>
                  <a:lnTo>
                    <a:pt x="604266" y="259080"/>
                  </a:lnTo>
                  <a:lnTo>
                    <a:pt x="608584" y="260350"/>
                  </a:lnTo>
                  <a:lnTo>
                    <a:pt x="612648" y="264160"/>
                  </a:lnTo>
                  <a:lnTo>
                    <a:pt x="617474" y="269240"/>
                  </a:lnTo>
                  <a:lnTo>
                    <a:pt x="617855" y="269240"/>
                  </a:lnTo>
                  <a:lnTo>
                    <a:pt x="617855" y="270510"/>
                  </a:lnTo>
                  <a:lnTo>
                    <a:pt x="617474" y="270510"/>
                  </a:lnTo>
                  <a:lnTo>
                    <a:pt x="604647" y="283210"/>
                  </a:lnTo>
                  <a:lnTo>
                    <a:pt x="597662" y="289560"/>
                  </a:lnTo>
                  <a:lnTo>
                    <a:pt x="593852" y="297180"/>
                  </a:lnTo>
                  <a:lnTo>
                    <a:pt x="592074" y="311150"/>
                  </a:lnTo>
                  <a:lnTo>
                    <a:pt x="594360" y="317500"/>
                  </a:lnTo>
                  <a:lnTo>
                    <a:pt x="604774" y="327660"/>
                  </a:lnTo>
                  <a:lnTo>
                    <a:pt x="610362" y="330200"/>
                  </a:lnTo>
                  <a:lnTo>
                    <a:pt x="622300" y="327660"/>
                  </a:lnTo>
                  <a:lnTo>
                    <a:pt x="643255" y="299720"/>
                  </a:lnTo>
                  <a:lnTo>
                    <a:pt x="642747" y="295910"/>
                  </a:lnTo>
                  <a:lnTo>
                    <a:pt x="642874" y="294640"/>
                  </a:lnTo>
                  <a:lnTo>
                    <a:pt x="643509" y="295910"/>
                  </a:lnTo>
                  <a:lnTo>
                    <a:pt x="648589" y="300990"/>
                  </a:lnTo>
                  <a:lnTo>
                    <a:pt x="650748" y="300990"/>
                  </a:lnTo>
                  <a:lnTo>
                    <a:pt x="654304" y="297180"/>
                  </a:lnTo>
                  <a:lnTo>
                    <a:pt x="654939" y="295910"/>
                  </a:lnTo>
                  <a:close/>
                </a:path>
                <a:path w="876300" h="433070">
                  <a:moveTo>
                    <a:pt x="678307" y="271780"/>
                  </a:moveTo>
                  <a:lnTo>
                    <a:pt x="677672" y="270510"/>
                  </a:lnTo>
                  <a:lnTo>
                    <a:pt x="625475" y="218440"/>
                  </a:lnTo>
                  <a:lnTo>
                    <a:pt x="623316" y="218440"/>
                  </a:lnTo>
                  <a:lnTo>
                    <a:pt x="619760" y="222250"/>
                  </a:lnTo>
                  <a:lnTo>
                    <a:pt x="618998" y="223520"/>
                  </a:lnTo>
                  <a:lnTo>
                    <a:pt x="619760" y="224790"/>
                  </a:lnTo>
                  <a:lnTo>
                    <a:pt x="671957" y="276860"/>
                  </a:lnTo>
                  <a:lnTo>
                    <a:pt x="672592" y="278130"/>
                  </a:lnTo>
                  <a:lnTo>
                    <a:pt x="673354" y="278130"/>
                  </a:lnTo>
                  <a:lnTo>
                    <a:pt x="674116" y="276860"/>
                  </a:lnTo>
                  <a:lnTo>
                    <a:pt x="677672" y="273050"/>
                  </a:lnTo>
                  <a:lnTo>
                    <a:pt x="678307" y="273050"/>
                  </a:lnTo>
                  <a:lnTo>
                    <a:pt x="678307" y="271780"/>
                  </a:lnTo>
                  <a:close/>
                </a:path>
                <a:path w="876300" h="433070">
                  <a:moveTo>
                    <a:pt x="705231" y="245110"/>
                  </a:moveTo>
                  <a:lnTo>
                    <a:pt x="704469" y="245110"/>
                  </a:lnTo>
                  <a:lnTo>
                    <a:pt x="631190" y="171450"/>
                  </a:lnTo>
                  <a:lnTo>
                    <a:pt x="630428" y="170180"/>
                  </a:lnTo>
                  <a:lnTo>
                    <a:pt x="629793" y="170180"/>
                  </a:lnTo>
                  <a:lnTo>
                    <a:pt x="629031" y="171450"/>
                  </a:lnTo>
                  <a:lnTo>
                    <a:pt x="625475" y="175260"/>
                  </a:lnTo>
                  <a:lnTo>
                    <a:pt x="624713" y="175260"/>
                  </a:lnTo>
                  <a:lnTo>
                    <a:pt x="624713" y="176530"/>
                  </a:lnTo>
                  <a:lnTo>
                    <a:pt x="625475" y="176530"/>
                  </a:lnTo>
                  <a:lnTo>
                    <a:pt x="698754" y="250190"/>
                  </a:lnTo>
                  <a:lnTo>
                    <a:pt x="699516" y="251460"/>
                  </a:lnTo>
                  <a:lnTo>
                    <a:pt x="700151" y="251460"/>
                  </a:lnTo>
                  <a:lnTo>
                    <a:pt x="700913" y="250190"/>
                  </a:lnTo>
                  <a:lnTo>
                    <a:pt x="704469" y="246380"/>
                  </a:lnTo>
                  <a:lnTo>
                    <a:pt x="705231" y="246380"/>
                  </a:lnTo>
                  <a:lnTo>
                    <a:pt x="705231" y="245110"/>
                  </a:lnTo>
                  <a:close/>
                </a:path>
                <a:path w="876300" h="433070">
                  <a:moveTo>
                    <a:pt x="761619" y="189230"/>
                  </a:moveTo>
                  <a:lnTo>
                    <a:pt x="760984" y="187960"/>
                  </a:lnTo>
                  <a:lnTo>
                    <a:pt x="744982" y="172186"/>
                  </a:lnTo>
                  <a:lnTo>
                    <a:pt x="744982" y="186690"/>
                  </a:lnTo>
                  <a:lnTo>
                    <a:pt x="742696" y="198120"/>
                  </a:lnTo>
                  <a:lnTo>
                    <a:pt x="739902" y="203200"/>
                  </a:lnTo>
                  <a:lnTo>
                    <a:pt x="735457" y="207010"/>
                  </a:lnTo>
                  <a:lnTo>
                    <a:pt x="731647" y="210820"/>
                  </a:lnTo>
                  <a:lnTo>
                    <a:pt x="727583" y="213360"/>
                  </a:lnTo>
                  <a:lnTo>
                    <a:pt x="719074" y="214630"/>
                  </a:lnTo>
                  <a:lnTo>
                    <a:pt x="715264" y="213360"/>
                  </a:lnTo>
                  <a:lnTo>
                    <a:pt x="711708" y="209550"/>
                  </a:lnTo>
                  <a:lnTo>
                    <a:pt x="707898" y="205740"/>
                  </a:lnTo>
                  <a:lnTo>
                    <a:pt x="706501" y="201930"/>
                  </a:lnTo>
                  <a:lnTo>
                    <a:pt x="707390" y="196850"/>
                  </a:lnTo>
                  <a:lnTo>
                    <a:pt x="708406" y="190500"/>
                  </a:lnTo>
                  <a:lnTo>
                    <a:pt x="711454" y="185420"/>
                  </a:lnTo>
                  <a:lnTo>
                    <a:pt x="716534" y="180340"/>
                  </a:lnTo>
                  <a:lnTo>
                    <a:pt x="728980" y="168910"/>
                  </a:lnTo>
                  <a:lnTo>
                    <a:pt x="729234" y="167640"/>
                  </a:lnTo>
                  <a:lnTo>
                    <a:pt x="729488" y="167640"/>
                  </a:lnTo>
                  <a:lnTo>
                    <a:pt x="729742" y="168910"/>
                  </a:lnTo>
                  <a:lnTo>
                    <a:pt x="739648" y="177800"/>
                  </a:lnTo>
                  <a:lnTo>
                    <a:pt x="743585" y="181610"/>
                  </a:lnTo>
                  <a:lnTo>
                    <a:pt x="744982" y="186690"/>
                  </a:lnTo>
                  <a:lnTo>
                    <a:pt x="744982" y="172186"/>
                  </a:lnTo>
                  <a:lnTo>
                    <a:pt x="740371" y="167640"/>
                  </a:lnTo>
                  <a:lnTo>
                    <a:pt x="724916" y="152400"/>
                  </a:lnTo>
                  <a:lnTo>
                    <a:pt x="723823" y="151130"/>
                  </a:lnTo>
                  <a:lnTo>
                    <a:pt x="719455" y="146050"/>
                  </a:lnTo>
                  <a:lnTo>
                    <a:pt x="713359" y="143510"/>
                  </a:lnTo>
                  <a:lnTo>
                    <a:pt x="700278" y="143510"/>
                  </a:lnTo>
                  <a:lnTo>
                    <a:pt x="693801" y="147320"/>
                  </a:lnTo>
                  <a:lnTo>
                    <a:pt x="687451" y="153670"/>
                  </a:lnTo>
                  <a:lnTo>
                    <a:pt x="682117" y="158750"/>
                  </a:lnTo>
                  <a:lnTo>
                    <a:pt x="678942" y="163830"/>
                  </a:lnTo>
                  <a:lnTo>
                    <a:pt x="677672" y="170180"/>
                  </a:lnTo>
                  <a:lnTo>
                    <a:pt x="676529" y="176530"/>
                  </a:lnTo>
                  <a:lnTo>
                    <a:pt x="677545" y="181610"/>
                  </a:lnTo>
                  <a:lnTo>
                    <a:pt x="680720" y="185420"/>
                  </a:lnTo>
                  <a:lnTo>
                    <a:pt x="681101" y="186690"/>
                  </a:lnTo>
                  <a:lnTo>
                    <a:pt x="681609" y="186690"/>
                  </a:lnTo>
                  <a:lnTo>
                    <a:pt x="682625" y="185420"/>
                  </a:lnTo>
                  <a:lnTo>
                    <a:pt x="686943" y="182880"/>
                  </a:lnTo>
                  <a:lnTo>
                    <a:pt x="687578" y="181610"/>
                  </a:lnTo>
                  <a:lnTo>
                    <a:pt x="687197" y="180340"/>
                  </a:lnTo>
                  <a:lnTo>
                    <a:pt x="685292" y="177800"/>
                  </a:lnTo>
                  <a:lnTo>
                    <a:pt x="684784" y="173990"/>
                  </a:lnTo>
                  <a:lnTo>
                    <a:pt x="685673" y="170180"/>
                  </a:lnTo>
                  <a:lnTo>
                    <a:pt x="686435" y="166370"/>
                  </a:lnTo>
                  <a:lnTo>
                    <a:pt x="688721" y="162560"/>
                  </a:lnTo>
                  <a:lnTo>
                    <a:pt x="697103" y="153670"/>
                  </a:lnTo>
                  <a:lnTo>
                    <a:pt x="701675" y="151130"/>
                  </a:lnTo>
                  <a:lnTo>
                    <a:pt x="706374" y="151130"/>
                  </a:lnTo>
                  <a:lnTo>
                    <a:pt x="715391" y="153670"/>
                  </a:lnTo>
                  <a:lnTo>
                    <a:pt x="719328" y="157480"/>
                  </a:lnTo>
                  <a:lnTo>
                    <a:pt x="724154" y="162560"/>
                  </a:lnTo>
                  <a:lnTo>
                    <a:pt x="724535" y="162560"/>
                  </a:lnTo>
                  <a:lnTo>
                    <a:pt x="724535" y="163830"/>
                  </a:lnTo>
                  <a:lnTo>
                    <a:pt x="724154" y="163830"/>
                  </a:lnTo>
                  <a:lnTo>
                    <a:pt x="711327" y="176530"/>
                  </a:lnTo>
                  <a:lnTo>
                    <a:pt x="704342" y="182880"/>
                  </a:lnTo>
                  <a:lnTo>
                    <a:pt x="700532" y="190500"/>
                  </a:lnTo>
                  <a:lnTo>
                    <a:pt x="698754" y="204470"/>
                  </a:lnTo>
                  <a:lnTo>
                    <a:pt x="701040" y="210820"/>
                  </a:lnTo>
                  <a:lnTo>
                    <a:pt x="706374" y="215900"/>
                  </a:lnTo>
                  <a:lnTo>
                    <a:pt x="711454" y="220980"/>
                  </a:lnTo>
                  <a:lnTo>
                    <a:pt x="717042" y="223520"/>
                  </a:lnTo>
                  <a:lnTo>
                    <a:pt x="728980" y="220980"/>
                  </a:lnTo>
                  <a:lnTo>
                    <a:pt x="734441" y="218440"/>
                  </a:lnTo>
                  <a:lnTo>
                    <a:pt x="738136" y="214630"/>
                  </a:lnTo>
                  <a:lnTo>
                    <a:pt x="743077" y="209550"/>
                  </a:lnTo>
                  <a:lnTo>
                    <a:pt x="745744" y="205740"/>
                  </a:lnTo>
                  <a:lnTo>
                    <a:pt x="749300" y="196850"/>
                  </a:lnTo>
                  <a:lnTo>
                    <a:pt x="749935" y="193040"/>
                  </a:lnTo>
                  <a:lnTo>
                    <a:pt x="749427" y="189230"/>
                  </a:lnTo>
                  <a:lnTo>
                    <a:pt x="749554" y="187960"/>
                  </a:lnTo>
                  <a:lnTo>
                    <a:pt x="750062" y="187960"/>
                  </a:lnTo>
                  <a:lnTo>
                    <a:pt x="750189" y="189230"/>
                  </a:lnTo>
                  <a:lnTo>
                    <a:pt x="755269" y="194310"/>
                  </a:lnTo>
                  <a:lnTo>
                    <a:pt x="757428" y="194310"/>
                  </a:lnTo>
                  <a:lnTo>
                    <a:pt x="760984" y="190500"/>
                  </a:lnTo>
                  <a:lnTo>
                    <a:pt x="761619" y="189230"/>
                  </a:lnTo>
                  <a:close/>
                </a:path>
                <a:path w="876300" h="433070">
                  <a:moveTo>
                    <a:pt x="818007" y="132080"/>
                  </a:moveTo>
                  <a:lnTo>
                    <a:pt x="817245" y="132080"/>
                  </a:lnTo>
                  <a:lnTo>
                    <a:pt x="781685" y="96520"/>
                  </a:lnTo>
                  <a:lnTo>
                    <a:pt x="776224" y="90170"/>
                  </a:lnTo>
                  <a:lnTo>
                    <a:pt x="770001" y="87630"/>
                  </a:lnTo>
                  <a:lnTo>
                    <a:pt x="756539" y="87630"/>
                  </a:lnTo>
                  <a:lnTo>
                    <a:pt x="750316" y="90170"/>
                  </a:lnTo>
                  <a:lnTo>
                    <a:pt x="744728" y="96520"/>
                  </a:lnTo>
                  <a:lnTo>
                    <a:pt x="741426" y="99060"/>
                  </a:lnTo>
                  <a:lnTo>
                    <a:pt x="739013" y="102870"/>
                  </a:lnTo>
                  <a:lnTo>
                    <a:pt x="737743" y="106680"/>
                  </a:lnTo>
                  <a:lnTo>
                    <a:pt x="736346" y="110490"/>
                  </a:lnTo>
                  <a:lnTo>
                    <a:pt x="736257" y="111760"/>
                  </a:lnTo>
                  <a:lnTo>
                    <a:pt x="736168" y="113030"/>
                  </a:lnTo>
                  <a:lnTo>
                    <a:pt x="736092" y="114300"/>
                  </a:lnTo>
                  <a:lnTo>
                    <a:pt x="736854" y="119380"/>
                  </a:lnTo>
                  <a:lnTo>
                    <a:pt x="736219" y="119380"/>
                  </a:lnTo>
                  <a:lnTo>
                    <a:pt x="730250" y="113030"/>
                  </a:lnTo>
                  <a:lnTo>
                    <a:pt x="729615" y="113030"/>
                  </a:lnTo>
                  <a:lnTo>
                    <a:pt x="724535" y="118110"/>
                  </a:lnTo>
                  <a:lnTo>
                    <a:pt x="777494" y="171450"/>
                  </a:lnTo>
                  <a:lnTo>
                    <a:pt x="778129" y="172720"/>
                  </a:lnTo>
                  <a:lnTo>
                    <a:pt x="778891" y="172720"/>
                  </a:lnTo>
                  <a:lnTo>
                    <a:pt x="779653" y="171450"/>
                  </a:lnTo>
                  <a:lnTo>
                    <a:pt x="783209" y="167640"/>
                  </a:lnTo>
                  <a:lnTo>
                    <a:pt x="783844" y="167640"/>
                  </a:lnTo>
                  <a:lnTo>
                    <a:pt x="783844" y="166370"/>
                  </a:lnTo>
                  <a:lnTo>
                    <a:pt x="783209" y="166370"/>
                  </a:lnTo>
                  <a:lnTo>
                    <a:pt x="748411" y="130810"/>
                  </a:lnTo>
                  <a:lnTo>
                    <a:pt x="744220" y="127000"/>
                  </a:lnTo>
                  <a:lnTo>
                    <a:pt x="742061" y="121920"/>
                  </a:lnTo>
                  <a:lnTo>
                    <a:pt x="742086" y="119380"/>
                  </a:lnTo>
                  <a:lnTo>
                    <a:pt x="742188" y="111760"/>
                  </a:lnTo>
                  <a:lnTo>
                    <a:pt x="744347" y="106680"/>
                  </a:lnTo>
                  <a:lnTo>
                    <a:pt x="752856" y="97790"/>
                  </a:lnTo>
                  <a:lnTo>
                    <a:pt x="757555" y="96520"/>
                  </a:lnTo>
                  <a:lnTo>
                    <a:pt x="768096" y="96520"/>
                  </a:lnTo>
                  <a:lnTo>
                    <a:pt x="772922" y="99060"/>
                  </a:lnTo>
                  <a:lnTo>
                    <a:pt x="811657" y="137160"/>
                  </a:lnTo>
                  <a:lnTo>
                    <a:pt x="812292" y="138430"/>
                  </a:lnTo>
                  <a:lnTo>
                    <a:pt x="813054" y="138430"/>
                  </a:lnTo>
                  <a:lnTo>
                    <a:pt x="813689" y="137160"/>
                  </a:lnTo>
                  <a:lnTo>
                    <a:pt x="817245" y="133350"/>
                  </a:lnTo>
                  <a:lnTo>
                    <a:pt x="818007" y="133350"/>
                  </a:lnTo>
                  <a:lnTo>
                    <a:pt x="818007" y="132080"/>
                  </a:lnTo>
                  <a:close/>
                </a:path>
                <a:path w="876300" h="433070">
                  <a:moveTo>
                    <a:pt x="875919" y="74930"/>
                  </a:moveTo>
                  <a:lnTo>
                    <a:pt x="874661" y="73660"/>
                  </a:lnTo>
                  <a:lnTo>
                    <a:pt x="857885" y="56692"/>
                  </a:lnTo>
                  <a:lnTo>
                    <a:pt x="857885" y="76200"/>
                  </a:lnTo>
                  <a:lnTo>
                    <a:pt x="857618" y="78740"/>
                  </a:lnTo>
                  <a:lnTo>
                    <a:pt x="857504" y="80010"/>
                  </a:lnTo>
                  <a:lnTo>
                    <a:pt x="856996" y="83820"/>
                  </a:lnTo>
                  <a:lnTo>
                    <a:pt x="855218" y="87630"/>
                  </a:lnTo>
                  <a:lnTo>
                    <a:pt x="848233" y="93980"/>
                  </a:lnTo>
                  <a:lnTo>
                    <a:pt x="844296" y="96520"/>
                  </a:lnTo>
                  <a:lnTo>
                    <a:pt x="835533" y="97790"/>
                  </a:lnTo>
                  <a:lnTo>
                    <a:pt x="831469" y="96520"/>
                  </a:lnTo>
                  <a:lnTo>
                    <a:pt x="827786" y="95250"/>
                  </a:lnTo>
                  <a:lnTo>
                    <a:pt x="825881" y="93980"/>
                  </a:lnTo>
                  <a:lnTo>
                    <a:pt x="823849" y="92710"/>
                  </a:lnTo>
                  <a:lnTo>
                    <a:pt x="820039" y="90170"/>
                  </a:lnTo>
                  <a:lnTo>
                    <a:pt x="817245" y="87630"/>
                  </a:lnTo>
                  <a:lnTo>
                    <a:pt x="809625" y="80010"/>
                  </a:lnTo>
                  <a:lnTo>
                    <a:pt x="806958" y="76200"/>
                  </a:lnTo>
                  <a:lnTo>
                    <a:pt x="802894" y="71120"/>
                  </a:lnTo>
                  <a:lnTo>
                    <a:pt x="802132" y="68580"/>
                  </a:lnTo>
                  <a:lnTo>
                    <a:pt x="800100" y="64770"/>
                  </a:lnTo>
                  <a:lnTo>
                    <a:pt x="799338" y="60960"/>
                  </a:lnTo>
                  <a:lnTo>
                    <a:pt x="800608" y="52070"/>
                  </a:lnTo>
                  <a:lnTo>
                    <a:pt x="802640" y="48260"/>
                  </a:lnTo>
                  <a:lnTo>
                    <a:pt x="809244" y="41910"/>
                  </a:lnTo>
                  <a:lnTo>
                    <a:pt x="813054" y="39370"/>
                  </a:lnTo>
                  <a:lnTo>
                    <a:pt x="825119" y="39370"/>
                  </a:lnTo>
                  <a:lnTo>
                    <a:pt x="828802" y="41910"/>
                  </a:lnTo>
                  <a:lnTo>
                    <a:pt x="830834" y="43180"/>
                  </a:lnTo>
                  <a:lnTo>
                    <a:pt x="832739" y="44450"/>
                  </a:lnTo>
                  <a:lnTo>
                    <a:pt x="834771" y="45720"/>
                  </a:lnTo>
                  <a:lnTo>
                    <a:pt x="836676" y="46990"/>
                  </a:lnTo>
                  <a:lnTo>
                    <a:pt x="839597" y="49530"/>
                  </a:lnTo>
                  <a:lnTo>
                    <a:pt x="847090" y="57150"/>
                  </a:lnTo>
                  <a:lnTo>
                    <a:pt x="849630" y="59690"/>
                  </a:lnTo>
                  <a:lnTo>
                    <a:pt x="851154" y="62230"/>
                  </a:lnTo>
                  <a:lnTo>
                    <a:pt x="852805" y="63500"/>
                  </a:lnTo>
                  <a:lnTo>
                    <a:pt x="853948" y="66040"/>
                  </a:lnTo>
                  <a:lnTo>
                    <a:pt x="854837" y="67310"/>
                  </a:lnTo>
                  <a:lnTo>
                    <a:pt x="856996" y="71120"/>
                  </a:lnTo>
                  <a:lnTo>
                    <a:pt x="857885" y="76200"/>
                  </a:lnTo>
                  <a:lnTo>
                    <a:pt x="857885" y="56692"/>
                  </a:lnTo>
                  <a:lnTo>
                    <a:pt x="840778" y="39370"/>
                  </a:lnTo>
                  <a:lnTo>
                    <a:pt x="801878" y="0"/>
                  </a:lnTo>
                  <a:lnTo>
                    <a:pt x="800481" y="0"/>
                  </a:lnTo>
                  <a:lnTo>
                    <a:pt x="796163" y="3810"/>
                  </a:lnTo>
                  <a:lnTo>
                    <a:pt x="795528" y="5080"/>
                  </a:lnTo>
                  <a:lnTo>
                    <a:pt x="796163" y="6350"/>
                  </a:lnTo>
                  <a:lnTo>
                    <a:pt x="822960" y="33020"/>
                  </a:lnTo>
                  <a:lnTo>
                    <a:pt x="814578" y="33020"/>
                  </a:lnTo>
                  <a:lnTo>
                    <a:pt x="806958" y="35560"/>
                  </a:lnTo>
                  <a:lnTo>
                    <a:pt x="803402" y="36830"/>
                  </a:lnTo>
                  <a:lnTo>
                    <a:pt x="800227" y="40640"/>
                  </a:lnTo>
                  <a:lnTo>
                    <a:pt x="795274" y="45720"/>
                  </a:lnTo>
                  <a:lnTo>
                    <a:pt x="792353" y="50800"/>
                  </a:lnTo>
                  <a:lnTo>
                    <a:pt x="791591" y="57150"/>
                  </a:lnTo>
                  <a:lnTo>
                    <a:pt x="790702" y="63500"/>
                  </a:lnTo>
                  <a:lnTo>
                    <a:pt x="792099" y="68580"/>
                  </a:lnTo>
                  <a:lnTo>
                    <a:pt x="795401" y="74930"/>
                  </a:lnTo>
                  <a:lnTo>
                    <a:pt x="796671" y="76200"/>
                  </a:lnTo>
                  <a:lnTo>
                    <a:pt x="798195" y="78740"/>
                  </a:lnTo>
                  <a:lnTo>
                    <a:pt x="800227" y="81280"/>
                  </a:lnTo>
                  <a:lnTo>
                    <a:pt x="802132" y="83820"/>
                  </a:lnTo>
                  <a:lnTo>
                    <a:pt x="804672" y="86360"/>
                  </a:lnTo>
                  <a:lnTo>
                    <a:pt x="813943" y="95250"/>
                  </a:lnTo>
                  <a:lnTo>
                    <a:pt x="816229" y="96520"/>
                  </a:lnTo>
                  <a:lnTo>
                    <a:pt x="818388" y="99060"/>
                  </a:lnTo>
                  <a:lnTo>
                    <a:pt x="822706" y="101600"/>
                  </a:lnTo>
                  <a:lnTo>
                    <a:pt x="828294" y="104140"/>
                  </a:lnTo>
                  <a:lnTo>
                    <a:pt x="834136" y="105410"/>
                  </a:lnTo>
                  <a:lnTo>
                    <a:pt x="845947" y="104140"/>
                  </a:lnTo>
                  <a:lnTo>
                    <a:pt x="851408" y="101600"/>
                  </a:lnTo>
                  <a:lnTo>
                    <a:pt x="855472" y="97790"/>
                  </a:lnTo>
                  <a:lnTo>
                    <a:pt x="859536" y="93980"/>
                  </a:lnTo>
                  <a:lnTo>
                    <a:pt x="861695" y="90170"/>
                  </a:lnTo>
                  <a:lnTo>
                    <a:pt x="862838" y="86360"/>
                  </a:lnTo>
                  <a:lnTo>
                    <a:pt x="864108" y="82550"/>
                  </a:lnTo>
                  <a:lnTo>
                    <a:pt x="864235" y="78740"/>
                  </a:lnTo>
                  <a:lnTo>
                    <a:pt x="863473" y="74930"/>
                  </a:lnTo>
                  <a:lnTo>
                    <a:pt x="863600" y="73660"/>
                  </a:lnTo>
                  <a:lnTo>
                    <a:pt x="864235" y="73660"/>
                  </a:lnTo>
                  <a:lnTo>
                    <a:pt x="870204" y="80010"/>
                  </a:lnTo>
                  <a:lnTo>
                    <a:pt x="870839" y="80010"/>
                  </a:lnTo>
                  <a:lnTo>
                    <a:pt x="875919" y="74930"/>
                  </a:lnTo>
                  <a:close/>
                </a:path>
              </a:pathLst>
            </a:custGeom>
            <a:solidFill>
              <a:srgbClr val="043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54769" y="5484901"/>
              <a:ext cx="513841" cy="49149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0180574" y="5462904"/>
              <a:ext cx="987425" cy="361315"/>
            </a:xfrm>
            <a:custGeom>
              <a:avLst/>
              <a:gdLst/>
              <a:ahLst/>
              <a:cxnLst/>
              <a:rect l="l" t="t" r="r" b="b"/>
              <a:pathLst>
                <a:path w="987425" h="361314">
                  <a:moveTo>
                    <a:pt x="102362" y="354990"/>
                  </a:moveTo>
                  <a:lnTo>
                    <a:pt x="101727" y="354279"/>
                  </a:lnTo>
                  <a:lnTo>
                    <a:pt x="38315" y="290842"/>
                  </a:lnTo>
                  <a:lnTo>
                    <a:pt x="32893" y="285407"/>
                  </a:lnTo>
                  <a:lnTo>
                    <a:pt x="32512" y="285127"/>
                  </a:lnTo>
                  <a:lnTo>
                    <a:pt x="32512" y="284835"/>
                  </a:lnTo>
                  <a:lnTo>
                    <a:pt x="32893" y="284556"/>
                  </a:lnTo>
                  <a:lnTo>
                    <a:pt x="54356" y="263004"/>
                  </a:lnTo>
                  <a:lnTo>
                    <a:pt x="55118" y="262280"/>
                  </a:lnTo>
                  <a:lnTo>
                    <a:pt x="55118" y="261556"/>
                  </a:lnTo>
                  <a:lnTo>
                    <a:pt x="54356" y="260845"/>
                  </a:lnTo>
                  <a:lnTo>
                    <a:pt x="51435" y="257937"/>
                  </a:lnTo>
                  <a:lnTo>
                    <a:pt x="50901" y="257340"/>
                  </a:lnTo>
                  <a:lnTo>
                    <a:pt x="49898" y="257340"/>
                  </a:lnTo>
                  <a:lnTo>
                    <a:pt x="49276" y="257937"/>
                  </a:lnTo>
                  <a:lnTo>
                    <a:pt x="762" y="306539"/>
                  </a:lnTo>
                  <a:lnTo>
                    <a:pt x="0" y="307251"/>
                  </a:lnTo>
                  <a:lnTo>
                    <a:pt x="0" y="307975"/>
                  </a:lnTo>
                  <a:lnTo>
                    <a:pt x="762" y="308686"/>
                  </a:lnTo>
                  <a:lnTo>
                    <a:pt x="3683" y="311594"/>
                  </a:lnTo>
                  <a:lnTo>
                    <a:pt x="4318" y="312318"/>
                  </a:lnTo>
                  <a:lnTo>
                    <a:pt x="5080" y="312318"/>
                  </a:lnTo>
                  <a:lnTo>
                    <a:pt x="5842" y="311594"/>
                  </a:lnTo>
                  <a:lnTo>
                    <a:pt x="26289" y="291122"/>
                  </a:lnTo>
                  <a:lnTo>
                    <a:pt x="26543" y="290842"/>
                  </a:lnTo>
                  <a:lnTo>
                    <a:pt x="26797" y="290842"/>
                  </a:lnTo>
                  <a:lnTo>
                    <a:pt x="27178" y="291122"/>
                  </a:lnTo>
                  <a:lnTo>
                    <a:pt x="96012" y="359981"/>
                  </a:lnTo>
                  <a:lnTo>
                    <a:pt x="96647" y="360705"/>
                  </a:lnTo>
                  <a:lnTo>
                    <a:pt x="97409" y="360705"/>
                  </a:lnTo>
                  <a:lnTo>
                    <a:pt x="98171" y="359981"/>
                  </a:lnTo>
                  <a:lnTo>
                    <a:pt x="101727" y="356425"/>
                  </a:lnTo>
                  <a:lnTo>
                    <a:pt x="102362" y="355714"/>
                  </a:lnTo>
                  <a:lnTo>
                    <a:pt x="102362" y="354990"/>
                  </a:lnTo>
                  <a:close/>
                </a:path>
                <a:path w="987425" h="361314">
                  <a:moveTo>
                    <a:pt x="179197" y="278155"/>
                  </a:moveTo>
                  <a:lnTo>
                    <a:pt x="143370" y="242252"/>
                  </a:lnTo>
                  <a:lnTo>
                    <a:pt x="131483" y="233667"/>
                  </a:lnTo>
                  <a:lnTo>
                    <a:pt x="117729" y="233667"/>
                  </a:lnTo>
                  <a:lnTo>
                    <a:pt x="111506" y="236448"/>
                  </a:lnTo>
                  <a:lnTo>
                    <a:pt x="105765" y="242252"/>
                  </a:lnTo>
                  <a:lnTo>
                    <a:pt x="102616" y="245364"/>
                  </a:lnTo>
                  <a:lnTo>
                    <a:pt x="100330" y="248970"/>
                  </a:lnTo>
                  <a:lnTo>
                    <a:pt x="99021" y="252539"/>
                  </a:lnTo>
                  <a:lnTo>
                    <a:pt x="97663" y="256654"/>
                  </a:lnTo>
                  <a:lnTo>
                    <a:pt x="97282" y="260553"/>
                  </a:lnTo>
                  <a:lnTo>
                    <a:pt x="98171" y="264502"/>
                  </a:lnTo>
                  <a:lnTo>
                    <a:pt x="98171" y="265010"/>
                  </a:lnTo>
                  <a:lnTo>
                    <a:pt x="97701" y="265010"/>
                  </a:lnTo>
                  <a:lnTo>
                    <a:pt x="97536" y="264718"/>
                  </a:lnTo>
                  <a:lnTo>
                    <a:pt x="71120" y="238315"/>
                  </a:lnTo>
                  <a:lnTo>
                    <a:pt x="70358" y="237604"/>
                  </a:lnTo>
                  <a:lnTo>
                    <a:pt x="69596" y="237604"/>
                  </a:lnTo>
                  <a:lnTo>
                    <a:pt x="68961" y="238315"/>
                  </a:lnTo>
                  <a:lnTo>
                    <a:pt x="64643" y="242595"/>
                  </a:lnTo>
                  <a:lnTo>
                    <a:pt x="64643" y="243319"/>
                  </a:lnTo>
                  <a:lnTo>
                    <a:pt x="65443" y="244068"/>
                  </a:lnTo>
                  <a:lnTo>
                    <a:pt x="138684" y="317309"/>
                  </a:lnTo>
                  <a:lnTo>
                    <a:pt x="139319" y="318033"/>
                  </a:lnTo>
                  <a:lnTo>
                    <a:pt x="140081" y="318033"/>
                  </a:lnTo>
                  <a:lnTo>
                    <a:pt x="140843" y="317309"/>
                  </a:lnTo>
                  <a:lnTo>
                    <a:pt x="144399" y="313753"/>
                  </a:lnTo>
                  <a:lnTo>
                    <a:pt x="145034" y="313042"/>
                  </a:lnTo>
                  <a:lnTo>
                    <a:pt x="145034" y="312318"/>
                  </a:lnTo>
                  <a:lnTo>
                    <a:pt x="144399" y="311594"/>
                  </a:lnTo>
                  <a:lnTo>
                    <a:pt x="109728" y="276898"/>
                  </a:lnTo>
                  <a:lnTo>
                    <a:pt x="105410" y="272656"/>
                  </a:lnTo>
                  <a:lnTo>
                    <a:pt x="103378" y="267906"/>
                  </a:lnTo>
                  <a:lnTo>
                    <a:pt x="103378" y="265010"/>
                  </a:lnTo>
                  <a:lnTo>
                    <a:pt x="103378" y="257340"/>
                  </a:lnTo>
                  <a:lnTo>
                    <a:pt x="105410" y="252818"/>
                  </a:lnTo>
                  <a:lnTo>
                    <a:pt x="105537" y="252539"/>
                  </a:lnTo>
                  <a:lnTo>
                    <a:pt x="114046" y="244068"/>
                  </a:lnTo>
                  <a:lnTo>
                    <a:pt x="118237" y="242252"/>
                  </a:lnTo>
                  <a:lnTo>
                    <a:pt x="129286" y="242252"/>
                  </a:lnTo>
                  <a:lnTo>
                    <a:pt x="134112" y="244424"/>
                  </a:lnTo>
                  <a:lnTo>
                    <a:pt x="138303" y="248666"/>
                  </a:lnTo>
                  <a:lnTo>
                    <a:pt x="172847" y="283146"/>
                  </a:lnTo>
                  <a:lnTo>
                    <a:pt x="173482" y="283870"/>
                  </a:lnTo>
                  <a:lnTo>
                    <a:pt x="174244" y="283870"/>
                  </a:lnTo>
                  <a:lnTo>
                    <a:pt x="175006" y="283146"/>
                  </a:lnTo>
                  <a:lnTo>
                    <a:pt x="178562" y="279590"/>
                  </a:lnTo>
                  <a:lnTo>
                    <a:pt x="179197" y="278879"/>
                  </a:lnTo>
                  <a:lnTo>
                    <a:pt x="179197" y="278155"/>
                  </a:lnTo>
                  <a:close/>
                </a:path>
                <a:path w="987425" h="361314">
                  <a:moveTo>
                    <a:pt x="228854" y="220599"/>
                  </a:moveTo>
                  <a:lnTo>
                    <a:pt x="228688" y="218389"/>
                  </a:lnTo>
                  <a:lnTo>
                    <a:pt x="228574" y="216763"/>
                  </a:lnTo>
                  <a:lnTo>
                    <a:pt x="228473" y="215290"/>
                  </a:lnTo>
                  <a:lnTo>
                    <a:pt x="226568" y="210197"/>
                  </a:lnTo>
                  <a:lnTo>
                    <a:pt x="226314" y="209334"/>
                  </a:lnTo>
                  <a:lnTo>
                    <a:pt x="225679" y="209042"/>
                  </a:lnTo>
                  <a:lnTo>
                    <a:pt x="224663" y="209334"/>
                  </a:lnTo>
                  <a:lnTo>
                    <a:pt x="219583" y="211023"/>
                  </a:lnTo>
                  <a:lnTo>
                    <a:pt x="219329" y="211670"/>
                  </a:lnTo>
                  <a:lnTo>
                    <a:pt x="219583" y="212674"/>
                  </a:lnTo>
                  <a:lnTo>
                    <a:pt x="220980" y="216763"/>
                  </a:lnTo>
                  <a:lnTo>
                    <a:pt x="221221" y="220599"/>
                  </a:lnTo>
                  <a:lnTo>
                    <a:pt x="221208" y="220865"/>
                  </a:lnTo>
                  <a:lnTo>
                    <a:pt x="219506" y="228422"/>
                  </a:lnTo>
                  <a:lnTo>
                    <a:pt x="219456" y="228688"/>
                  </a:lnTo>
                  <a:lnTo>
                    <a:pt x="195580" y="243890"/>
                  </a:lnTo>
                  <a:lnTo>
                    <a:pt x="191008" y="242887"/>
                  </a:lnTo>
                  <a:lnTo>
                    <a:pt x="186690" y="240157"/>
                  </a:lnTo>
                  <a:lnTo>
                    <a:pt x="184785" y="239001"/>
                  </a:lnTo>
                  <a:lnTo>
                    <a:pt x="181610" y="236131"/>
                  </a:lnTo>
                  <a:lnTo>
                    <a:pt x="177076" y="231584"/>
                  </a:lnTo>
                  <a:lnTo>
                    <a:pt x="176784" y="231241"/>
                  </a:lnTo>
                  <a:lnTo>
                    <a:pt x="176784" y="230962"/>
                  </a:lnTo>
                  <a:lnTo>
                    <a:pt x="177038" y="230670"/>
                  </a:lnTo>
                  <a:lnTo>
                    <a:pt x="181584" y="226110"/>
                  </a:lnTo>
                  <a:lnTo>
                    <a:pt x="212090" y="195541"/>
                  </a:lnTo>
                  <a:lnTo>
                    <a:pt x="212763" y="194894"/>
                  </a:lnTo>
                  <a:lnTo>
                    <a:pt x="212852" y="194106"/>
                  </a:lnTo>
                  <a:lnTo>
                    <a:pt x="212090" y="193382"/>
                  </a:lnTo>
                  <a:lnTo>
                    <a:pt x="209423" y="190652"/>
                  </a:lnTo>
                  <a:lnTo>
                    <a:pt x="207137" y="188404"/>
                  </a:lnTo>
                  <a:lnTo>
                    <a:pt x="203327" y="184886"/>
                  </a:lnTo>
                  <a:lnTo>
                    <a:pt x="202565" y="184277"/>
                  </a:lnTo>
                  <a:lnTo>
                    <a:pt x="202565" y="195173"/>
                  </a:lnTo>
                  <a:lnTo>
                    <a:pt x="202463" y="195541"/>
                  </a:lnTo>
                  <a:lnTo>
                    <a:pt x="202184" y="195757"/>
                  </a:lnTo>
                  <a:lnTo>
                    <a:pt x="172212" y="225818"/>
                  </a:lnTo>
                  <a:lnTo>
                    <a:pt x="171831" y="226110"/>
                  </a:lnTo>
                  <a:lnTo>
                    <a:pt x="171577" y="226110"/>
                  </a:lnTo>
                  <a:lnTo>
                    <a:pt x="167259" y="221437"/>
                  </a:lnTo>
                  <a:lnTo>
                    <a:pt x="164719" y="218389"/>
                  </a:lnTo>
                  <a:lnTo>
                    <a:pt x="163753" y="216763"/>
                  </a:lnTo>
                  <a:lnTo>
                    <a:pt x="161099" y="212674"/>
                  </a:lnTo>
                  <a:lnTo>
                    <a:pt x="160794" y="211670"/>
                  </a:lnTo>
                  <a:lnTo>
                    <a:pt x="159893" y="208203"/>
                  </a:lnTo>
                  <a:lnTo>
                    <a:pt x="160528" y="203568"/>
                  </a:lnTo>
                  <a:lnTo>
                    <a:pt x="161036" y="198932"/>
                  </a:lnTo>
                  <a:lnTo>
                    <a:pt x="163080" y="194894"/>
                  </a:lnTo>
                  <a:lnTo>
                    <a:pt x="163195" y="194678"/>
                  </a:lnTo>
                  <a:lnTo>
                    <a:pt x="167259" y="190652"/>
                  </a:lnTo>
                  <a:lnTo>
                    <a:pt x="170942" y="186918"/>
                  </a:lnTo>
                  <a:lnTo>
                    <a:pt x="175260" y="184708"/>
                  </a:lnTo>
                  <a:lnTo>
                    <a:pt x="184912" y="183629"/>
                  </a:lnTo>
                  <a:lnTo>
                    <a:pt x="189369" y="184708"/>
                  </a:lnTo>
                  <a:lnTo>
                    <a:pt x="193675" y="187350"/>
                  </a:lnTo>
                  <a:lnTo>
                    <a:pt x="195707" y="188785"/>
                  </a:lnTo>
                  <a:lnTo>
                    <a:pt x="198628" y="191300"/>
                  </a:lnTo>
                  <a:lnTo>
                    <a:pt x="202184" y="194894"/>
                  </a:lnTo>
                  <a:lnTo>
                    <a:pt x="202565" y="195173"/>
                  </a:lnTo>
                  <a:lnTo>
                    <a:pt x="202565" y="184277"/>
                  </a:lnTo>
                  <a:lnTo>
                    <a:pt x="201777" y="183629"/>
                  </a:lnTo>
                  <a:lnTo>
                    <a:pt x="200025" y="182283"/>
                  </a:lnTo>
                  <a:lnTo>
                    <a:pt x="193675" y="177761"/>
                  </a:lnTo>
                  <a:lnTo>
                    <a:pt x="187325" y="175729"/>
                  </a:lnTo>
                  <a:lnTo>
                    <a:pt x="174117" y="176657"/>
                  </a:lnTo>
                  <a:lnTo>
                    <a:pt x="167894" y="179844"/>
                  </a:lnTo>
                  <a:lnTo>
                    <a:pt x="162052" y="185737"/>
                  </a:lnTo>
                  <a:lnTo>
                    <a:pt x="156845" y="190906"/>
                  </a:lnTo>
                  <a:lnTo>
                    <a:pt x="153924" y="196634"/>
                  </a:lnTo>
                  <a:lnTo>
                    <a:pt x="153035" y="202920"/>
                  </a:lnTo>
                  <a:lnTo>
                    <a:pt x="152387" y="208203"/>
                  </a:lnTo>
                  <a:lnTo>
                    <a:pt x="152298" y="209334"/>
                  </a:lnTo>
                  <a:lnTo>
                    <a:pt x="152996" y="212674"/>
                  </a:lnTo>
                  <a:lnTo>
                    <a:pt x="161163" y="226517"/>
                  </a:lnTo>
                  <a:lnTo>
                    <a:pt x="162814" y="228422"/>
                  </a:lnTo>
                  <a:lnTo>
                    <a:pt x="184912" y="247586"/>
                  </a:lnTo>
                  <a:lnTo>
                    <a:pt x="190373" y="250532"/>
                  </a:lnTo>
                  <a:lnTo>
                    <a:pt x="218567" y="241223"/>
                  </a:lnTo>
                  <a:lnTo>
                    <a:pt x="223266" y="236626"/>
                  </a:lnTo>
                  <a:lnTo>
                    <a:pt x="226187" y="231584"/>
                  </a:lnTo>
                  <a:lnTo>
                    <a:pt x="227355" y="226517"/>
                  </a:lnTo>
                  <a:lnTo>
                    <a:pt x="228777" y="220865"/>
                  </a:lnTo>
                  <a:lnTo>
                    <a:pt x="228854" y="220599"/>
                  </a:lnTo>
                  <a:close/>
                </a:path>
                <a:path w="987425" h="361314">
                  <a:moveTo>
                    <a:pt x="315214" y="129120"/>
                  </a:moveTo>
                  <a:lnTo>
                    <a:pt x="252984" y="56388"/>
                  </a:lnTo>
                  <a:lnTo>
                    <a:pt x="252222" y="55753"/>
                  </a:lnTo>
                  <a:lnTo>
                    <a:pt x="251587" y="55753"/>
                  </a:lnTo>
                  <a:lnTo>
                    <a:pt x="250825" y="56388"/>
                  </a:lnTo>
                  <a:lnTo>
                    <a:pt x="246507" y="60706"/>
                  </a:lnTo>
                  <a:lnTo>
                    <a:pt x="246507" y="61468"/>
                  </a:lnTo>
                  <a:lnTo>
                    <a:pt x="247269" y="62103"/>
                  </a:lnTo>
                  <a:lnTo>
                    <a:pt x="304546" y="119380"/>
                  </a:lnTo>
                  <a:lnTo>
                    <a:pt x="307213" y="125603"/>
                  </a:lnTo>
                  <a:lnTo>
                    <a:pt x="307086" y="132499"/>
                  </a:lnTo>
                  <a:lnTo>
                    <a:pt x="306959" y="139395"/>
                  </a:lnTo>
                  <a:lnTo>
                    <a:pt x="272161" y="160642"/>
                  </a:lnTo>
                  <a:lnTo>
                    <a:pt x="265938" y="157962"/>
                  </a:lnTo>
                  <a:lnTo>
                    <a:pt x="260477" y="152438"/>
                  </a:lnTo>
                  <a:lnTo>
                    <a:pt x="208661" y="100711"/>
                  </a:lnTo>
                  <a:lnTo>
                    <a:pt x="208026" y="99949"/>
                  </a:lnTo>
                  <a:lnTo>
                    <a:pt x="207264" y="99949"/>
                  </a:lnTo>
                  <a:lnTo>
                    <a:pt x="202946" y="104267"/>
                  </a:lnTo>
                  <a:lnTo>
                    <a:pt x="202311" y="105029"/>
                  </a:lnTo>
                  <a:lnTo>
                    <a:pt x="202311" y="105664"/>
                  </a:lnTo>
                  <a:lnTo>
                    <a:pt x="202946" y="106426"/>
                  </a:lnTo>
                  <a:lnTo>
                    <a:pt x="259207" y="162598"/>
                  </a:lnTo>
                  <a:lnTo>
                    <a:pt x="264287" y="165684"/>
                  </a:lnTo>
                  <a:lnTo>
                    <a:pt x="275717" y="168706"/>
                  </a:lnTo>
                  <a:lnTo>
                    <a:pt x="281432" y="168567"/>
                  </a:lnTo>
                  <a:lnTo>
                    <a:pt x="315087" y="134835"/>
                  </a:lnTo>
                  <a:lnTo>
                    <a:pt x="315137" y="132499"/>
                  </a:lnTo>
                  <a:lnTo>
                    <a:pt x="315214" y="129120"/>
                  </a:lnTo>
                  <a:close/>
                </a:path>
                <a:path w="987425" h="361314">
                  <a:moveTo>
                    <a:pt x="383540" y="58674"/>
                  </a:moveTo>
                  <a:lnTo>
                    <a:pt x="381038" y="52070"/>
                  </a:lnTo>
                  <a:lnTo>
                    <a:pt x="381000" y="51943"/>
                  </a:lnTo>
                  <a:lnTo>
                    <a:pt x="375653" y="46609"/>
                  </a:lnTo>
                  <a:lnTo>
                    <a:pt x="371475" y="42291"/>
                  </a:lnTo>
                  <a:lnTo>
                    <a:pt x="367284" y="40132"/>
                  </a:lnTo>
                  <a:lnTo>
                    <a:pt x="362839" y="39243"/>
                  </a:lnTo>
                  <a:lnTo>
                    <a:pt x="358267" y="38481"/>
                  </a:lnTo>
                  <a:lnTo>
                    <a:pt x="353441" y="38735"/>
                  </a:lnTo>
                  <a:lnTo>
                    <a:pt x="342900" y="41275"/>
                  </a:lnTo>
                  <a:lnTo>
                    <a:pt x="336550" y="43561"/>
                  </a:lnTo>
                  <a:lnTo>
                    <a:pt x="321564" y="49911"/>
                  </a:lnTo>
                  <a:lnTo>
                    <a:pt x="315976" y="52070"/>
                  </a:lnTo>
                  <a:lnTo>
                    <a:pt x="312039" y="53340"/>
                  </a:lnTo>
                  <a:lnTo>
                    <a:pt x="308102" y="54483"/>
                  </a:lnTo>
                  <a:lnTo>
                    <a:pt x="304673" y="54864"/>
                  </a:lnTo>
                  <a:lnTo>
                    <a:pt x="298323" y="54102"/>
                  </a:lnTo>
                  <a:lnTo>
                    <a:pt x="295275" y="52451"/>
                  </a:lnTo>
                  <a:lnTo>
                    <a:pt x="292481" y="49530"/>
                  </a:lnTo>
                  <a:lnTo>
                    <a:pt x="288163" y="45339"/>
                  </a:lnTo>
                  <a:lnTo>
                    <a:pt x="286385" y="40513"/>
                  </a:lnTo>
                  <a:lnTo>
                    <a:pt x="287147" y="35306"/>
                  </a:lnTo>
                  <a:lnTo>
                    <a:pt x="287782" y="30099"/>
                  </a:lnTo>
                  <a:lnTo>
                    <a:pt x="321183" y="8255"/>
                  </a:lnTo>
                  <a:lnTo>
                    <a:pt x="326644" y="10160"/>
                  </a:lnTo>
                  <a:lnTo>
                    <a:pt x="331089" y="14732"/>
                  </a:lnTo>
                  <a:lnTo>
                    <a:pt x="333248" y="16891"/>
                  </a:lnTo>
                  <a:lnTo>
                    <a:pt x="334010" y="17526"/>
                  </a:lnTo>
                  <a:lnTo>
                    <a:pt x="334772" y="17526"/>
                  </a:lnTo>
                  <a:lnTo>
                    <a:pt x="339725" y="12573"/>
                  </a:lnTo>
                  <a:lnTo>
                    <a:pt x="339725" y="11811"/>
                  </a:lnTo>
                  <a:lnTo>
                    <a:pt x="338963" y="11176"/>
                  </a:lnTo>
                  <a:lnTo>
                    <a:pt x="336626" y="8737"/>
                  </a:lnTo>
                  <a:lnTo>
                    <a:pt x="336156" y="8255"/>
                  </a:lnTo>
                  <a:lnTo>
                    <a:pt x="330454" y="2667"/>
                  </a:lnTo>
                  <a:lnTo>
                    <a:pt x="323469" y="0"/>
                  </a:lnTo>
                  <a:lnTo>
                    <a:pt x="315341" y="889"/>
                  </a:lnTo>
                  <a:lnTo>
                    <a:pt x="280416" y="28321"/>
                  </a:lnTo>
                  <a:lnTo>
                    <a:pt x="279082" y="39243"/>
                  </a:lnTo>
                  <a:lnTo>
                    <a:pt x="278993" y="40005"/>
                  </a:lnTo>
                  <a:lnTo>
                    <a:pt x="278930" y="40513"/>
                  </a:lnTo>
                  <a:lnTo>
                    <a:pt x="278828" y="41275"/>
                  </a:lnTo>
                  <a:lnTo>
                    <a:pt x="278714" y="42291"/>
                  </a:lnTo>
                  <a:lnTo>
                    <a:pt x="294995" y="61468"/>
                  </a:lnTo>
                  <a:lnTo>
                    <a:pt x="295465" y="61468"/>
                  </a:lnTo>
                  <a:lnTo>
                    <a:pt x="298958" y="62103"/>
                  </a:lnTo>
                  <a:lnTo>
                    <a:pt x="303022" y="62738"/>
                  </a:lnTo>
                  <a:lnTo>
                    <a:pt x="307340" y="62484"/>
                  </a:lnTo>
                  <a:lnTo>
                    <a:pt x="316230" y="59944"/>
                  </a:lnTo>
                  <a:lnTo>
                    <a:pt x="322326" y="57658"/>
                  </a:lnTo>
                  <a:lnTo>
                    <a:pt x="329336" y="54864"/>
                  </a:lnTo>
                  <a:lnTo>
                    <a:pt x="337947" y="51435"/>
                  </a:lnTo>
                  <a:lnTo>
                    <a:pt x="344043" y="49276"/>
                  </a:lnTo>
                  <a:lnTo>
                    <a:pt x="348615" y="48006"/>
                  </a:lnTo>
                  <a:lnTo>
                    <a:pt x="353314" y="46863"/>
                  </a:lnTo>
                  <a:lnTo>
                    <a:pt x="357251" y="46609"/>
                  </a:lnTo>
                  <a:lnTo>
                    <a:pt x="360680" y="47117"/>
                  </a:lnTo>
                  <a:lnTo>
                    <a:pt x="375894" y="61468"/>
                  </a:lnTo>
                  <a:lnTo>
                    <a:pt x="375335" y="66548"/>
                  </a:lnTo>
                  <a:lnTo>
                    <a:pt x="374548" y="72440"/>
                  </a:lnTo>
                  <a:lnTo>
                    <a:pt x="374523" y="72644"/>
                  </a:lnTo>
                  <a:lnTo>
                    <a:pt x="371335" y="78282"/>
                  </a:lnTo>
                  <a:lnTo>
                    <a:pt x="371221" y="78486"/>
                  </a:lnTo>
                  <a:lnTo>
                    <a:pt x="358902" y="90805"/>
                  </a:lnTo>
                  <a:lnTo>
                    <a:pt x="352323" y="94615"/>
                  </a:lnTo>
                  <a:lnTo>
                    <a:pt x="351624" y="94615"/>
                  </a:lnTo>
                  <a:lnTo>
                    <a:pt x="346075" y="95377"/>
                  </a:lnTo>
                  <a:lnTo>
                    <a:pt x="339725" y="96393"/>
                  </a:lnTo>
                  <a:lnTo>
                    <a:pt x="334264" y="94615"/>
                  </a:lnTo>
                  <a:lnTo>
                    <a:pt x="329819" y="90170"/>
                  </a:lnTo>
                  <a:lnTo>
                    <a:pt x="326644" y="86868"/>
                  </a:lnTo>
                  <a:lnTo>
                    <a:pt x="325882" y="86233"/>
                  </a:lnTo>
                  <a:lnTo>
                    <a:pt x="325120" y="86233"/>
                  </a:lnTo>
                  <a:lnTo>
                    <a:pt x="320548" y="90805"/>
                  </a:lnTo>
                  <a:lnTo>
                    <a:pt x="320421" y="91694"/>
                  </a:lnTo>
                  <a:lnTo>
                    <a:pt x="321056" y="92456"/>
                  </a:lnTo>
                  <a:lnTo>
                    <a:pt x="330581" y="101981"/>
                  </a:lnTo>
                  <a:lnTo>
                    <a:pt x="337693" y="104394"/>
                  </a:lnTo>
                  <a:lnTo>
                    <a:pt x="345821" y="103378"/>
                  </a:lnTo>
                  <a:lnTo>
                    <a:pt x="351764" y="101981"/>
                  </a:lnTo>
                  <a:lnTo>
                    <a:pt x="357924" y="99225"/>
                  </a:lnTo>
                  <a:lnTo>
                    <a:pt x="362153" y="96393"/>
                  </a:lnTo>
                  <a:lnTo>
                    <a:pt x="363943" y="95199"/>
                  </a:lnTo>
                  <a:lnTo>
                    <a:pt x="369951" y="89916"/>
                  </a:lnTo>
                  <a:lnTo>
                    <a:pt x="375094" y="84112"/>
                  </a:lnTo>
                  <a:lnTo>
                    <a:pt x="378929" y="78282"/>
                  </a:lnTo>
                  <a:lnTo>
                    <a:pt x="381393" y="72644"/>
                  </a:lnTo>
                  <a:lnTo>
                    <a:pt x="381482" y="72440"/>
                  </a:lnTo>
                  <a:lnTo>
                    <a:pt x="382663" y="67056"/>
                  </a:lnTo>
                  <a:lnTo>
                    <a:pt x="382778" y="66548"/>
                  </a:lnTo>
                  <a:lnTo>
                    <a:pt x="383146" y="62738"/>
                  </a:lnTo>
                  <a:lnTo>
                    <a:pt x="383260" y="61468"/>
                  </a:lnTo>
                  <a:lnTo>
                    <a:pt x="383336" y="60706"/>
                  </a:lnTo>
                  <a:lnTo>
                    <a:pt x="383413" y="59944"/>
                  </a:lnTo>
                  <a:lnTo>
                    <a:pt x="383540" y="58674"/>
                  </a:lnTo>
                  <a:close/>
                </a:path>
                <a:path w="987425" h="361314">
                  <a:moveTo>
                    <a:pt x="783971" y="269341"/>
                  </a:moveTo>
                  <a:lnTo>
                    <a:pt x="782701" y="269341"/>
                  </a:lnTo>
                  <a:lnTo>
                    <a:pt x="749960" y="262991"/>
                  </a:lnTo>
                  <a:lnTo>
                    <a:pt x="710692" y="255384"/>
                  </a:lnTo>
                  <a:lnTo>
                    <a:pt x="710057" y="255384"/>
                  </a:lnTo>
                  <a:lnTo>
                    <a:pt x="708456" y="221081"/>
                  </a:lnTo>
                  <a:lnTo>
                    <a:pt x="708393" y="219811"/>
                  </a:lnTo>
                  <a:lnTo>
                    <a:pt x="708279" y="217284"/>
                  </a:lnTo>
                  <a:lnTo>
                    <a:pt x="708152" y="214731"/>
                  </a:lnTo>
                  <a:lnTo>
                    <a:pt x="708101" y="213461"/>
                  </a:lnTo>
                  <a:lnTo>
                    <a:pt x="707974" y="210934"/>
                  </a:lnTo>
                  <a:lnTo>
                    <a:pt x="707859" y="208381"/>
                  </a:lnTo>
                  <a:lnTo>
                    <a:pt x="707745" y="205841"/>
                  </a:lnTo>
                  <a:lnTo>
                    <a:pt x="707618" y="203301"/>
                  </a:lnTo>
                  <a:lnTo>
                    <a:pt x="707504" y="200761"/>
                  </a:lnTo>
                  <a:lnTo>
                    <a:pt x="707390" y="198234"/>
                  </a:lnTo>
                  <a:lnTo>
                    <a:pt x="707263" y="198234"/>
                  </a:lnTo>
                  <a:lnTo>
                    <a:pt x="707136" y="196951"/>
                  </a:lnTo>
                  <a:lnTo>
                    <a:pt x="705866" y="196951"/>
                  </a:lnTo>
                  <a:lnTo>
                    <a:pt x="705485" y="198234"/>
                  </a:lnTo>
                  <a:lnTo>
                    <a:pt x="700913" y="202031"/>
                  </a:lnTo>
                  <a:lnTo>
                    <a:pt x="700659" y="203301"/>
                  </a:lnTo>
                  <a:lnTo>
                    <a:pt x="702741" y="269341"/>
                  </a:lnTo>
                  <a:lnTo>
                    <a:pt x="702779" y="270611"/>
                  </a:lnTo>
                  <a:lnTo>
                    <a:pt x="702906" y="274434"/>
                  </a:lnTo>
                  <a:lnTo>
                    <a:pt x="702945" y="275691"/>
                  </a:lnTo>
                  <a:lnTo>
                    <a:pt x="703072" y="279501"/>
                  </a:lnTo>
                  <a:lnTo>
                    <a:pt x="702437" y="279501"/>
                  </a:lnTo>
                  <a:lnTo>
                    <a:pt x="664337" y="241401"/>
                  </a:lnTo>
                  <a:lnTo>
                    <a:pt x="663575" y="240131"/>
                  </a:lnTo>
                  <a:lnTo>
                    <a:pt x="662813" y="240131"/>
                  </a:lnTo>
                  <a:lnTo>
                    <a:pt x="662178" y="241401"/>
                  </a:lnTo>
                  <a:lnTo>
                    <a:pt x="658622" y="245211"/>
                  </a:lnTo>
                  <a:lnTo>
                    <a:pt x="657860" y="245211"/>
                  </a:lnTo>
                  <a:lnTo>
                    <a:pt x="657860" y="246481"/>
                  </a:lnTo>
                  <a:lnTo>
                    <a:pt x="658622" y="246481"/>
                  </a:lnTo>
                  <a:lnTo>
                    <a:pt x="731901" y="320141"/>
                  </a:lnTo>
                  <a:lnTo>
                    <a:pt x="734060" y="320141"/>
                  </a:lnTo>
                  <a:lnTo>
                    <a:pt x="737616" y="316331"/>
                  </a:lnTo>
                  <a:lnTo>
                    <a:pt x="738251" y="316331"/>
                  </a:lnTo>
                  <a:lnTo>
                    <a:pt x="738251" y="315061"/>
                  </a:lnTo>
                  <a:lnTo>
                    <a:pt x="737616" y="313791"/>
                  </a:lnTo>
                  <a:lnTo>
                    <a:pt x="710819" y="287134"/>
                  </a:lnTo>
                  <a:lnTo>
                    <a:pt x="710565" y="287134"/>
                  </a:lnTo>
                  <a:lnTo>
                    <a:pt x="710438" y="279501"/>
                  </a:lnTo>
                  <a:lnTo>
                    <a:pt x="710349" y="274434"/>
                  </a:lnTo>
                  <a:lnTo>
                    <a:pt x="710260" y="269341"/>
                  </a:lnTo>
                  <a:lnTo>
                    <a:pt x="710184" y="264261"/>
                  </a:lnTo>
                  <a:lnTo>
                    <a:pt x="710692" y="262991"/>
                  </a:lnTo>
                  <a:lnTo>
                    <a:pt x="710946" y="262991"/>
                  </a:lnTo>
                  <a:lnTo>
                    <a:pt x="777113" y="275691"/>
                  </a:lnTo>
                  <a:lnTo>
                    <a:pt x="778510" y="275691"/>
                  </a:lnTo>
                  <a:lnTo>
                    <a:pt x="779018" y="274434"/>
                  </a:lnTo>
                  <a:lnTo>
                    <a:pt x="783844" y="270611"/>
                  </a:lnTo>
                  <a:lnTo>
                    <a:pt x="783971" y="269341"/>
                  </a:lnTo>
                  <a:close/>
                </a:path>
                <a:path w="987425" h="361314">
                  <a:moveTo>
                    <a:pt x="827659" y="214731"/>
                  </a:moveTo>
                  <a:lnTo>
                    <a:pt x="826516" y="208381"/>
                  </a:lnTo>
                  <a:lnTo>
                    <a:pt x="823214" y="203301"/>
                  </a:lnTo>
                  <a:lnTo>
                    <a:pt x="822071" y="200761"/>
                  </a:lnTo>
                  <a:lnTo>
                    <a:pt x="820420" y="199491"/>
                  </a:lnTo>
                  <a:lnTo>
                    <a:pt x="819658" y="198412"/>
                  </a:lnTo>
                  <a:lnTo>
                    <a:pt x="819658" y="216001"/>
                  </a:lnTo>
                  <a:lnTo>
                    <a:pt x="819023" y="219811"/>
                  </a:lnTo>
                  <a:lnTo>
                    <a:pt x="818515" y="224891"/>
                  </a:lnTo>
                  <a:lnTo>
                    <a:pt x="816229" y="229984"/>
                  </a:lnTo>
                  <a:lnTo>
                    <a:pt x="808609" y="237591"/>
                  </a:lnTo>
                  <a:lnTo>
                    <a:pt x="804291" y="238861"/>
                  </a:lnTo>
                  <a:lnTo>
                    <a:pt x="794766" y="240131"/>
                  </a:lnTo>
                  <a:lnTo>
                    <a:pt x="790321" y="238861"/>
                  </a:lnTo>
                  <a:lnTo>
                    <a:pt x="786003" y="236334"/>
                  </a:lnTo>
                  <a:lnTo>
                    <a:pt x="783209" y="235051"/>
                  </a:lnTo>
                  <a:lnTo>
                    <a:pt x="779145" y="231241"/>
                  </a:lnTo>
                  <a:lnTo>
                    <a:pt x="773811" y="226161"/>
                  </a:lnTo>
                  <a:lnTo>
                    <a:pt x="768350" y="221081"/>
                  </a:lnTo>
                  <a:lnTo>
                    <a:pt x="764794" y="216001"/>
                  </a:lnTo>
                  <a:lnTo>
                    <a:pt x="763143" y="213461"/>
                  </a:lnTo>
                  <a:lnTo>
                    <a:pt x="760349" y="209651"/>
                  </a:lnTo>
                  <a:lnTo>
                    <a:pt x="759333" y="204584"/>
                  </a:lnTo>
                  <a:lnTo>
                    <a:pt x="759841" y="200761"/>
                  </a:lnTo>
                  <a:lnTo>
                    <a:pt x="760476" y="195681"/>
                  </a:lnTo>
                  <a:lnTo>
                    <a:pt x="762635" y="190601"/>
                  </a:lnTo>
                  <a:lnTo>
                    <a:pt x="766572" y="186791"/>
                  </a:lnTo>
                  <a:lnTo>
                    <a:pt x="770382" y="182981"/>
                  </a:lnTo>
                  <a:lnTo>
                    <a:pt x="774700" y="181711"/>
                  </a:lnTo>
                  <a:lnTo>
                    <a:pt x="784352" y="180441"/>
                  </a:lnTo>
                  <a:lnTo>
                    <a:pt x="788924" y="180441"/>
                  </a:lnTo>
                  <a:lnTo>
                    <a:pt x="793115" y="184251"/>
                  </a:lnTo>
                  <a:lnTo>
                    <a:pt x="795528" y="185534"/>
                  </a:lnTo>
                  <a:lnTo>
                    <a:pt x="799465" y="189331"/>
                  </a:lnTo>
                  <a:lnTo>
                    <a:pt x="805180" y="194411"/>
                  </a:lnTo>
                  <a:lnTo>
                    <a:pt x="810895" y="200761"/>
                  </a:lnTo>
                  <a:lnTo>
                    <a:pt x="814451" y="204584"/>
                  </a:lnTo>
                  <a:lnTo>
                    <a:pt x="815848" y="207111"/>
                  </a:lnTo>
                  <a:lnTo>
                    <a:pt x="818515" y="210934"/>
                  </a:lnTo>
                  <a:lnTo>
                    <a:pt x="819658" y="216001"/>
                  </a:lnTo>
                  <a:lnTo>
                    <a:pt x="819658" y="198412"/>
                  </a:lnTo>
                  <a:lnTo>
                    <a:pt x="802767" y="181711"/>
                  </a:lnTo>
                  <a:lnTo>
                    <a:pt x="801687" y="180441"/>
                  </a:lnTo>
                  <a:lnTo>
                    <a:pt x="800608" y="179184"/>
                  </a:lnTo>
                  <a:lnTo>
                    <a:pt x="798449" y="177901"/>
                  </a:lnTo>
                  <a:lnTo>
                    <a:pt x="796417" y="176631"/>
                  </a:lnTo>
                  <a:lnTo>
                    <a:pt x="790829" y="172834"/>
                  </a:lnTo>
                  <a:lnTo>
                    <a:pt x="784860" y="171551"/>
                  </a:lnTo>
                  <a:lnTo>
                    <a:pt x="772287" y="174091"/>
                  </a:lnTo>
                  <a:lnTo>
                    <a:pt x="766572" y="176631"/>
                  </a:lnTo>
                  <a:lnTo>
                    <a:pt x="761619" y="181711"/>
                  </a:lnTo>
                  <a:lnTo>
                    <a:pt x="756412" y="186791"/>
                  </a:lnTo>
                  <a:lnTo>
                    <a:pt x="753364" y="193141"/>
                  </a:lnTo>
                  <a:lnTo>
                    <a:pt x="752475" y="199491"/>
                  </a:lnTo>
                  <a:lnTo>
                    <a:pt x="751459" y="205841"/>
                  </a:lnTo>
                  <a:lnTo>
                    <a:pt x="752602" y="210934"/>
                  </a:lnTo>
                  <a:lnTo>
                    <a:pt x="755777" y="217284"/>
                  </a:lnTo>
                  <a:lnTo>
                    <a:pt x="757809" y="221081"/>
                  </a:lnTo>
                  <a:lnTo>
                    <a:pt x="761873" y="224891"/>
                  </a:lnTo>
                  <a:lnTo>
                    <a:pt x="774065" y="237591"/>
                  </a:lnTo>
                  <a:lnTo>
                    <a:pt x="778891" y="241401"/>
                  </a:lnTo>
                  <a:lnTo>
                    <a:pt x="782574" y="243941"/>
                  </a:lnTo>
                  <a:lnTo>
                    <a:pt x="788416" y="246481"/>
                  </a:lnTo>
                  <a:lnTo>
                    <a:pt x="794385" y="247751"/>
                  </a:lnTo>
                  <a:lnTo>
                    <a:pt x="806831" y="246481"/>
                  </a:lnTo>
                  <a:lnTo>
                    <a:pt x="812546" y="242684"/>
                  </a:lnTo>
                  <a:lnTo>
                    <a:pt x="815848" y="240131"/>
                  </a:lnTo>
                  <a:lnTo>
                    <a:pt x="817499" y="238861"/>
                  </a:lnTo>
                  <a:lnTo>
                    <a:pt x="822579" y="233781"/>
                  </a:lnTo>
                  <a:lnTo>
                    <a:pt x="825627" y="227431"/>
                  </a:lnTo>
                  <a:lnTo>
                    <a:pt x="827659" y="214731"/>
                  </a:lnTo>
                  <a:close/>
                </a:path>
                <a:path w="987425" h="361314">
                  <a:moveTo>
                    <a:pt x="859536" y="194411"/>
                  </a:moveTo>
                  <a:lnTo>
                    <a:pt x="858774" y="193141"/>
                  </a:lnTo>
                  <a:lnTo>
                    <a:pt x="822325" y="156311"/>
                  </a:lnTo>
                  <a:lnTo>
                    <a:pt x="820039" y="151231"/>
                  </a:lnTo>
                  <a:lnTo>
                    <a:pt x="819937" y="149961"/>
                  </a:lnTo>
                  <a:lnTo>
                    <a:pt x="819848" y="148691"/>
                  </a:lnTo>
                  <a:lnTo>
                    <a:pt x="819746" y="147434"/>
                  </a:lnTo>
                  <a:lnTo>
                    <a:pt x="819658" y="146151"/>
                  </a:lnTo>
                  <a:lnTo>
                    <a:pt x="819556" y="144881"/>
                  </a:lnTo>
                  <a:lnTo>
                    <a:pt x="819467" y="143611"/>
                  </a:lnTo>
                  <a:lnTo>
                    <a:pt x="819365" y="142341"/>
                  </a:lnTo>
                  <a:lnTo>
                    <a:pt x="819277" y="141084"/>
                  </a:lnTo>
                  <a:lnTo>
                    <a:pt x="821055" y="135991"/>
                  </a:lnTo>
                  <a:lnTo>
                    <a:pt x="825119" y="132181"/>
                  </a:lnTo>
                  <a:lnTo>
                    <a:pt x="827151" y="129641"/>
                  </a:lnTo>
                  <a:lnTo>
                    <a:pt x="829183" y="128384"/>
                  </a:lnTo>
                  <a:lnTo>
                    <a:pt x="832231" y="127101"/>
                  </a:lnTo>
                  <a:lnTo>
                    <a:pt x="832485" y="125831"/>
                  </a:lnTo>
                  <a:lnTo>
                    <a:pt x="831977" y="124561"/>
                  </a:lnTo>
                  <a:lnTo>
                    <a:pt x="828929" y="119481"/>
                  </a:lnTo>
                  <a:lnTo>
                    <a:pt x="827405" y="119481"/>
                  </a:lnTo>
                  <a:lnTo>
                    <a:pt x="813816" y="135991"/>
                  </a:lnTo>
                  <a:lnTo>
                    <a:pt x="812927" y="139801"/>
                  </a:lnTo>
                  <a:lnTo>
                    <a:pt x="813003" y="141084"/>
                  </a:lnTo>
                  <a:lnTo>
                    <a:pt x="813092" y="142341"/>
                  </a:lnTo>
                  <a:lnTo>
                    <a:pt x="813181" y="143611"/>
                  </a:lnTo>
                  <a:lnTo>
                    <a:pt x="814451" y="147434"/>
                  </a:lnTo>
                  <a:lnTo>
                    <a:pt x="814705" y="148691"/>
                  </a:lnTo>
                  <a:lnTo>
                    <a:pt x="813943" y="148691"/>
                  </a:lnTo>
                  <a:lnTo>
                    <a:pt x="806704" y="141084"/>
                  </a:lnTo>
                  <a:lnTo>
                    <a:pt x="805942" y="139801"/>
                  </a:lnTo>
                  <a:lnTo>
                    <a:pt x="805180" y="139801"/>
                  </a:lnTo>
                  <a:lnTo>
                    <a:pt x="804545" y="141084"/>
                  </a:lnTo>
                  <a:lnTo>
                    <a:pt x="800989" y="144881"/>
                  </a:lnTo>
                  <a:lnTo>
                    <a:pt x="800227" y="144881"/>
                  </a:lnTo>
                  <a:lnTo>
                    <a:pt x="800227" y="146151"/>
                  </a:lnTo>
                  <a:lnTo>
                    <a:pt x="800989" y="146151"/>
                  </a:lnTo>
                  <a:lnTo>
                    <a:pt x="853059" y="198234"/>
                  </a:lnTo>
                  <a:lnTo>
                    <a:pt x="853821" y="199491"/>
                  </a:lnTo>
                  <a:lnTo>
                    <a:pt x="854583" y="199491"/>
                  </a:lnTo>
                  <a:lnTo>
                    <a:pt x="855218" y="198234"/>
                  </a:lnTo>
                  <a:lnTo>
                    <a:pt x="858774" y="195681"/>
                  </a:lnTo>
                  <a:lnTo>
                    <a:pt x="859536" y="194411"/>
                  </a:lnTo>
                  <a:close/>
                </a:path>
                <a:path w="987425" h="361314">
                  <a:moveTo>
                    <a:pt x="923925" y="122034"/>
                  </a:moveTo>
                  <a:lnTo>
                    <a:pt x="923544" y="115684"/>
                  </a:lnTo>
                  <a:lnTo>
                    <a:pt x="921639" y="110591"/>
                  </a:lnTo>
                  <a:lnTo>
                    <a:pt x="919734" y="110591"/>
                  </a:lnTo>
                  <a:lnTo>
                    <a:pt x="915543" y="111861"/>
                  </a:lnTo>
                  <a:lnTo>
                    <a:pt x="914654" y="111861"/>
                  </a:lnTo>
                  <a:lnTo>
                    <a:pt x="914273" y="113131"/>
                  </a:lnTo>
                  <a:lnTo>
                    <a:pt x="914654" y="113131"/>
                  </a:lnTo>
                  <a:lnTo>
                    <a:pt x="915924" y="118211"/>
                  </a:lnTo>
                  <a:lnTo>
                    <a:pt x="890651" y="144881"/>
                  </a:lnTo>
                  <a:lnTo>
                    <a:pt x="886079" y="143611"/>
                  </a:lnTo>
                  <a:lnTo>
                    <a:pt x="881761" y="141084"/>
                  </a:lnTo>
                  <a:lnTo>
                    <a:pt x="879856" y="139801"/>
                  </a:lnTo>
                  <a:lnTo>
                    <a:pt x="876681" y="137261"/>
                  </a:lnTo>
                  <a:lnTo>
                    <a:pt x="872109" y="132181"/>
                  </a:lnTo>
                  <a:lnTo>
                    <a:pt x="877112" y="127101"/>
                  </a:lnTo>
                  <a:lnTo>
                    <a:pt x="907161" y="96634"/>
                  </a:lnTo>
                  <a:lnTo>
                    <a:pt x="907923" y="95351"/>
                  </a:lnTo>
                  <a:lnTo>
                    <a:pt x="904494" y="91541"/>
                  </a:lnTo>
                  <a:lnTo>
                    <a:pt x="900176" y="87731"/>
                  </a:lnTo>
                  <a:lnTo>
                    <a:pt x="898271" y="86461"/>
                  </a:lnTo>
                  <a:lnTo>
                    <a:pt x="897509" y="85293"/>
                  </a:lnTo>
                  <a:lnTo>
                    <a:pt x="897509" y="96634"/>
                  </a:lnTo>
                  <a:lnTo>
                    <a:pt x="867156" y="127101"/>
                  </a:lnTo>
                  <a:lnTo>
                    <a:pt x="866648" y="127101"/>
                  </a:lnTo>
                  <a:lnTo>
                    <a:pt x="862203" y="122034"/>
                  </a:lnTo>
                  <a:lnTo>
                    <a:pt x="859663" y="119481"/>
                  </a:lnTo>
                  <a:lnTo>
                    <a:pt x="858647" y="118211"/>
                  </a:lnTo>
                  <a:lnTo>
                    <a:pt x="855980" y="113131"/>
                  </a:lnTo>
                  <a:lnTo>
                    <a:pt x="854964" y="109334"/>
                  </a:lnTo>
                  <a:lnTo>
                    <a:pt x="855472" y="104241"/>
                  </a:lnTo>
                  <a:lnTo>
                    <a:pt x="856107" y="100431"/>
                  </a:lnTo>
                  <a:lnTo>
                    <a:pt x="858266" y="95351"/>
                  </a:lnTo>
                  <a:lnTo>
                    <a:pt x="866013" y="87731"/>
                  </a:lnTo>
                  <a:lnTo>
                    <a:pt x="870331" y="85191"/>
                  </a:lnTo>
                  <a:lnTo>
                    <a:pt x="884428" y="85191"/>
                  </a:lnTo>
                  <a:lnTo>
                    <a:pt x="888619" y="87731"/>
                  </a:lnTo>
                  <a:lnTo>
                    <a:pt x="890778" y="90284"/>
                  </a:lnTo>
                  <a:lnTo>
                    <a:pt x="893699" y="92811"/>
                  </a:lnTo>
                  <a:lnTo>
                    <a:pt x="897255" y="95351"/>
                  </a:lnTo>
                  <a:lnTo>
                    <a:pt x="897509" y="96634"/>
                  </a:lnTo>
                  <a:lnTo>
                    <a:pt x="897509" y="85293"/>
                  </a:lnTo>
                  <a:lnTo>
                    <a:pt x="882396" y="76301"/>
                  </a:lnTo>
                  <a:lnTo>
                    <a:pt x="869188" y="77584"/>
                  </a:lnTo>
                  <a:lnTo>
                    <a:pt x="862965" y="81381"/>
                  </a:lnTo>
                  <a:lnTo>
                    <a:pt x="851916" y="91541"/>
                  </a:lnTo>
                  <a:lnTo>
                    <a:pt x="848868" y="97891"/>
                  </a:lnTo>
                  <a:lnTo>
                    <a:pt x="848106" y="104241"/>
                  </a:lnTo>
                  <a:lnTo>
                    <a:pt x="847217" y="110591"/>
                  </a:lnTo>
                  <a:lnTo>
                    <a:pt x="848487" y="115684"/>
                  </a:lnTo>
                  <a:lnTo>
                    <a:pt x="853059" y="123291"/>
                  </a:lnTo>
                  <a:lnTo>
                    <a:pt x="854456" y="125831"/>
                  </a:lnTo>
                  <a:lnTo>
                    <a:pt x="856107" y="127101"/>
                  </a:lnTo>
                  <a:lnTo>
                    <a:pt x="860425" y="132181"/>
                  </a:lnTo>
                  <a:lnTo>
                    <a:pt x="870204" y="141084"/>
                  </a:lnTo>
                  <a:lnTo>
                    <a:pt x="872744" y="143611"/>
                  </a:lnTo>
                  <a:lnTo>
                    <a:pt x="875157" y="146151"/>
                  </a:lnTo>
                  <a:lnTo>
                    <a:pt x="879983" y="148691"/>
                  </a:lnTo>
                  <a:lnTo>
                    <a:pt x="885444" y="151231"/>
                  </a:lnTo>
                  <a:lnTo>
                    <a:pt x="891159" y="152501"/>
                  </a:lnTo>
                  <a:lnTo>
                    <a:pt x="903097" y="149961"/>
                  </a:lnTo>
                  <a:lnTo>
                    <a:pt x="908685" y="147434"/>
                  </a:lnTo>
                  <a:lnTo>
                    <a:pt x="911161" y="144881"/>
                  </a:lnTo>
                  <a:lnTo>
                    <a:pt x="913638" y="142341"/>
                  </a:lnTo>
                  <a:lnTo>
                    <a:pt x="918210" y="137261"/>
                  </a:lnTo>
                  <a:lnTo>
                    <a:pt x="921258" y="132181"/>
                  </a:lnTo>
                  <a:lnTo>
                    <a:pt x="922528" y="127101"/>
                  </a:lnTo>
                  <a:lnTo>
                    <a:pt x="923925" y="122034"/>
                  </a:lnTo>
                  <a:close/>
                </a:path>
                <a:path w="987425" h="361314">
                  <a:moveTo>
                    <a:pt x="987171" y="66141"/>
                  </a:moveTo>
                  <a:lnTo>
                    <a:pt x="970407" y="49555"/>
                  </a:lnTo>
                  <a:lnTo>
                    <a:pt x="970407" y="64884"/>
                  </a:lnTo>
                  <a:lnTo>
                    <a:pt x="969264" y="69951"/>
                  </a:lnTo>
                  <a:lnTo>
                    <a:pt x="944499" y="92811"/>
                  </a:lnTo>
                  <a:lnTo>
                    <a:pt x="940689" y="91541"/>
                  </a:lnTo>
                  <a:lnTo>
                    <a:pt x="933323" y="83934"/>
                  </a:lnTo>
                  <a:lnTo>
                    <a:pt x="931926" y="78841"/>
                  </a:lnTo>
                  <a:lnTo>
                    <a:pt x="932942" y="73761"/>
                  </a:lnTo>
                  <a:lnTo>
                    <a:pt x="933831" y="68681"/>
                  </a:lnTo>
                  <a:lnTo>
                    <a:pt x="936879" y="63601"/>
                  </a:lnTo>
                  <a:lnTo>
                    <a:pt x="941959" y="58534"/>
                  </a:lnTo>
                  <a:lnTo>
                    <a:pt x="954405" y="45834"/>
                  </a:lnTo>
                  <a:lnTo>
                    <a:pt x="954913" y="45834"/>
                  </a:lnTo>
                  <a:lnTo>
                    <a:pt x="969010" y="59791"/>
                  </a:lnTo>
                  <a:lnTo>
                    <a:pt x="970407" y="64884"/>
                  </a:lnTo>
                  <a:lnTo>
                    <a:pt x="970407" y="49555"/>
                  </a:lnTo>
                  <a:lnTo>
                    <a:pt x="966660" y="45834"/>
                  </a:lnTo>
                  <a:lnTo>
                    <a:pt x="949998" y="29311"/>
                  </a:lnTo>
                  <a:lnTo>
                    <a:pt x="944880" y="24231"/>
                  </a:lnTo>
                  <a:lnTo>
                    <a:pt x="938784" y="21691"/>
                  </a:lnTo>
                  <a:lnTo>
                    <a:pt x="925703" y="21691"/>
                  </a:lnTo>
                  <a:lnTo>
                    <a:pt x="919226" y="24231"/>
                  </a:lnTo>
                  <a:lnTo>
                    <a:pt x="912876" y="30581"/>
                  </a:lnTo>
                  <a:lnTo>
                    <a:pt x="907542" y="35661"/>
                  </a:lnTo>
                  <a:lnTo>
                    <a:pt x="904367" y="42011"/>
                  </a:lnTo>
                  <a:lnTo>
                    <a:pt x="903097" y="47091"/>
                  </a:lnTo>
                  <a:lnTo>
                    <a:pt x="901954" y="53441"/>
                  </a:lnTo>
                  <a:lnTo>
                    <a:pt x="902970" y="58534"/>
                  </a:lnTo>
                  <a:lnTo>
                    <a:pt x="906272" y="63601"/>
                  </a:lnTo>
                  <a:lnTo>
                    <a:pt x="907161" y="63601"/>
                  </a:lnTo>
                  <a:lnTo>
                    <a:pt x="912368" y="59791"/>
                  </a:lnTo>
                  <a:lnTo>
                    <a:pt x="913130" y="59791"/>
                  </a:lnTo>
                  <a:lnTo>
                    <a:pt x="913130" y="58534"/>
                  </a:lnTo>
                  <a:lnTo>
                    <a:pt x="912622" y="57251"/>
                  </a:lnTo>
                  <a:lnTo>
                    <a:pt x="910717" y="54711"/>
                  </a:lnTo>
                  <a:lnTo>
                    <a:pt x="910209" y="50901"/>
                  </a:lnTo>
                  <a:lnTo>
                    <a:pt x="927227" y="29311"/>
                  </a:lnTo>
                  <a:lnTo>
                    <a:pt x="936498" y="29311"/>
                  </a:lnTo>
                  <a:lnTo>
                    <a:pt x="940816" y="31851"/>
                  </a:lnTo>
                  <a:lnTo>
                    <a:pt x="944753" y="35661"/>
                  </a:lnTo>
                  <a:lnTo>
                    <a:pt x="949820" y="40868"/>
                  </a:lnTo>
                  <a:lnTo>
                    <a:pt x="936752" y="53441"/>
                  </a:lnTo>
                  <a:lnTo>
                    <a:pt x="929767" y="61061"/>
                  </a:lnTo>
                  <a:lnTo>
                    <a:pt x="925957" y="67411"/>
                  </a:lnTo>
                  <a:lnTo>
                    <a:pt x="924179" y="81381"/>
                  </a:lnTo>
                  <a:lnTo>
                    <a:pt x="926465" y="87731"/>
                  </a:lnTo>
                  <a:lnTo>
                    <a:pt x="936879" y="99161"/>
                  </a:lnTo>
                  <a:lnTo>
                    <a:pt x="942467" y="100431"/>
                  </a:lnTo>
                  <a:lnTo>
                    <a:pt x="948436" y="100431"/>
                  </a:lnTo>
                  <a:lnTo>
                    <a:pt x="954405" y="99161"/>
                  </a:lnTo>
                  <a:lnTo>
                    <a:pt x="959866" y="95351"/>
                  </a:lnTo>
                  <a:lnTo>
                    <a:pt x="962736" y="92811"/>
                  </a:lnTo>
                  <a:lnTo>
                    <a:pt x="968502" y="87731"/>
                  </a:lnTo>
                  <a:lnTo>
                    <a:pt x="971169" y="83934"/>
                  </a:lnTo>
                  <a:lnTo>
                    <a:pt x="974725" y="75031"/>
                  </a:lnTo>
                  <a:lnTo>
                    <a:pt x="975360" y="71234"/>
                  </a:lnTo>
                  <a:lnTo>
                    <a:pt x="975233" y="69951"/>
                  </a:lnTo>
                  <a:lnTo>
                    <a:pt x="975106" y="68681"/>
                  </a:lnTo>
                  <a:lnTo>
                    <a:pt x="974979" y="67411"/>
                  </a:lnTo>
                  <a:lnTo>
                    <a:pt x="974852" y="66141"/>
                  </a:lnTo>
                  <a:lnTo>
                    <a:pt x="975487" y="66141"/>
                  </a:lnTo>
                  <a:lnTo>
                    <a:pt x="981456" y="72491"/>
                  </a:lnTo>
                  <a:lnTo>
                    <a:pt x="982091" y="72491"/>
                  </a:lnTo>
                  <a:lnTo>
                    <a:pt x="987171" y="67411"/>
                  </a:lnTo>
                  <a:lnTo>
                    <a:pt x="987171" y="66141"/>
                  </a:lnTo>
                  <a:close/>
                </a:path>
              </a:pathLst>
            </a:custGeom>
            <a:solidFill>
              <a:srgbClr val="043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5195" y="1058417"/>
              <a:ext cx="1131951" cy="1074086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668776"/>
            <a:ext cx="925716" cy="1074084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5534405" y="1127887"/>
            <a:ext cx="33623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20" dirty="0">
                <a:solidFill>
                  <a:srgbClr val="04469D"/>
                </a:solidFill>
                <a:latin typeface="Tahoma"/>
                <a:cs typeface="Tahoma"/>
              </a:rPr>
              <a:t>Top</a:t>
            </a:r>
            <a:r>
              <a:rPr sz="2000" b="1" spc="-14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2000" b="1" spc="-360" dirty="0">
                <a:solidFill>
                  <a:srgbClr val="04469D"/>
                </a:solidFill>
                <a:latin typeface="Tahoma"/>
                <a:cs typeface="Tahoma"/>
              </a:rPr>
              <a:t>10</a:t>
            </a:r>
            <a:r>
              <a:rPr sz="2000" b="1" spc="-145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2000" b="1" spc="-114" dirty="0">
                <a:solidFill>
                  <a:srgbClr val="04469D"/>
                </a:solidFill>
                <a:latin typeface="Tahoma"/>
                <a:cs typeface="Tahoma"/>
              </a:rPr>
              <a:t>foreign</a:t>
            </a:r>
            <a:r>
              <a:rPr sz="2000" b="1" spc="-16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2000" b="1" spc="-120" dirty="0">
                <a:solidFill>
                  <a:srgbClr val="04469D"/>
                </a:solidFill>
                <a:latin typeface="Tahoma"/>
                <a:cs typeface="Tahoma"/>
              </a:rPr>
              <a:t>nationalities</a:t>
            </a:r>
            <a:r>
              <a:rPr sz="2000" b="1" spc="-155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04469D"/>
                </a:solidFill>
                <a:latin typeface="Tahoma"/>
                <a:cs typeface="Tahoma"/>
              </a:rPr>
              <a:t>of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125" dirty="0">
                <a:solidFill>
                  <a:srgbClr val="04469D"/>
                </a:solidFill>
                <a:latin typeface="Tahoma"/>
                <a:cs typeface="Tahoma"/>
              </a:rPr>
              <a:t>disputing</a:t>
            </a:r>
            <a:r>
              <a:rPr sz="2000" b="1" spc="-165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2000" b="1" spc="-105" dirty="0">
                <a:solidFill>
                  <a:srgbClr val="04469D"/>
                </a:solidFill>
                <a:latin typeface="Tahoma"/>
                <a:cs typeface="Tahoma"/>
              </a:rPr>
              <a:t>parties</a:t>
            </a:r>
            <a:r>
              <a:rPr sz="2000" b="1" spc="-165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2000" b="1" spc="-120" dirty="0">
                <a:solidFill>
                  <a:srgbClr val="04469D"/>
                </a:solidFill>
                <a:latin typeface="Tahoma"/>
                <a:cs typeface="Tahoma"/>
              </a:rPr>
              <a:t>at</a:t>
            </a:r>
            <a:r>
              <a:rPr sz="2000" b="1" spc="-155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04469D"/>
                </a:solidFill>
                <a:latin typeface="Tahoma"/>
                <a:cs typeface="Tahoma"/>
              </a:rPr>
              <a:t>VMC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7" name="object 43">
            <a:extLst>
              <a:ext uri="{FF2B5EF4-FFF2-40B4-BE49-F238E27FC236}">
                <a16:creationId xmlns:a16="http://schemas.microsoft.com/office/drawing/2014/main" id="{DF3E0ADB-348D-8249-B280-5AD9C4BA700E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41114" y="272434"/>
            <a:ext cx="1285494" cy="7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792" y="195963"/>
            <a:ext cx="9850120" cy="431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/>
              <a:t>Mediation</a:t>
            </a:r>
            <a:r>
              <a:rPr sz="2000" spc="-25" dirty="0"/>
              <a:t> </a:t>
            </a:r>
            <a:r>
              <a:rPr sz="2000" dirty="0"/>
              <a:t>Practice</a:t>
            </a:r>
            <a:r>
              <a:rPr sz="2000" spc="-30" dirty="0"/>
              <a:t> </a:t>
            </a:r>
            <a:r>
              <a:rPr sz="2000" dirty="0"/>
              <a:t>in</a:t>
            </a:r>
            <a:r>
              <a:rPr sz="2000" spc="-50" dirty="0"/>
              <a:t> </a:t>
            </a:r>
            <a:r>
              <a:rPr sz="2000" dirty="0"/>
              <a:t>Vietnam</a:t>
            </a:r>
            <a:r>
              <a:rPr sz="2000" spc="5" dirty="0"/>
              <a:t> </a:t>
            </a:r>
            <a:r>
              <a:rPr sz="2000" dirty="0"/>
              <a:t>-</a:t>
            </a:r>
            <a:r>
              <a:rPr sz="2000" spc="-30" dirty="0"/>
              <a:t> </a:t>
            </a:r>
            <a:r>
              <a:rPr sz="2000" dirty="0">
                <a:solidFill>
                  <a:srgbClr val="EC2723"/>
                </a:solidFill>
              </a:rPr>
              <a:t>A</a:t>
            </a:r>
            <a:r>
              <a:rPr sz="2000" spc="-60" dirty="0">
                <a:solidFill>
                  <a:srgbClr val="EC2723"/>
                </a:solidFill>
              </a:rPr>
              <a:t> </a:t>
            </a:r>
            <a:r>
              <a:rPr sz="2000" spc="-10" dirty="0">
                <a:solidFill>
                  <a:srgbClr val="EC2723"/>
                </a:solidFill>
              </a:rPr>
              <a:t>Forward-</a:t>
            </a:r>
            <a:r>
              <a:rPr sz="2000" dirty="0">
                <a:solidFill>
                  <a:srgbClr val="EC2723"/>
                </a:solidFill>
              </a:rPr>
              <a:t>Looking</a:t>
            </a:r>
            <a:r>
              <a:rPr sz="2000" spc="10" dirty="0">
                <a:solidFill>
                  <a:srgbClr val="EC2723"/>
                </a:solidFill>
              </a:rPr>
              <a:t> </a:t>
            </a:r>
            <a:r>
              <a:rPr sz="2000" spc="-10" dirty="0">
                <a:solidFill>
                  <a:srgbClr val="EC2723"/>
                </a:solidFill>
              </a:rPr>
              <a:t>Method</a:t>
            </a:r>
            <a:endParaRPr sz="2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3794" y="1091999"/>
            <a:ext cx="1663013" cy="5073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6905" y="1129665"/>
            <a:ext cx="3096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42"/>
                </a:solidFill>
                <a:latin typeface="Segoe UI"/>
                <a:cs typeface="Segoe UI"/>
              </a:rPr>
              <a:t>Initiate</a:t>
            </a:r>
            <a:r>
              <a:rPr sz="1800" b="1" spc="-40" dirty="0">
                <a:solidFill>
                  <a:srgbClr val="001F42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42"/>
                </a:solidFill>
                <a:latin typeface="Segoe UI"/>
                <a:cs typeface="Segoe UI"/>
              </a:rPr>
              <a:t>Mediation</a:t>
            </a:r>
            <a:r>
              <a:rPr sz="1800" b="1" spc="-60" dirty="0">
                <a:solidFill>
                  <a:srgbClr val="001F42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42"/>
                </a:solidFill>
                <a:latin typeface="Segoe UI"/>
                <a:cs typeface="Segoe UI"/>
              </a:rPr>
              <a:t>process</a:t>
            </a:r>
            <a:r>
              <a:rPr sz="1800" b="1" spc="-100" dirty="0">
                <a:solidFill>
                  <a:srgbClr val="001F42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001F42"/>
                </a:solidFill>
                <a:latin typeface="Segoe UI"/>
                <a:cs typeface="Segoe UI"/>
              </a:rPr>
              <a:t>at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7894" y="3526663"/>
            <a:ext cx="50596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0"/>
              </a:spcBef>
              <a:buClr>
                <a:srgbClr val="ED1F2D"/>
              </a:buClr>
              <a:buSzPct val="65000"/>
              <a:buFont typeface="Wingdings"/>
              <a:buChar char=""/>
              <a:tabLst>
                <a:tab pos="240665" algn="l"/>
              </a:tabLst>
            </a:pPr>
            <a:r>
              <a:rPr sz="2000" b="1" dirty="0">
                <a:solidFill>
                  <a:srgbClr val="001F42"/>
                </a:solidFill>
                <a:latin typeface="Segoe UI"/>
                <a:cs typeface="Segoe UI"/>
              </a:rPr>
              <a:t>If</a:t>
            </a:r>
            <a:r>
              <a:rPr sz="2000" b="1" spc="-45" dirty="0">
                <a:solidFill>
                  <a:srgbClr val="001F42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42"/>
                </a:solidFill>
                <a:latin typeface="Segoe UI"/>
                <a:cs typeface="Segoe UI"/>
              </a:rPr>
              <a:t>there</a:t>
            </a:r>
            <a:r>
              <a:rPr sz="2000" b="1" spc="-15" dirty="0">
                <a:solidFill>
                  <a:srgbClr val="001F42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42"/>
                </a:solidFill>
                <a:latin typeface="Segoe UI"/>
                <a:cs typeface="Segoe UI"/>
              </a:rPr>
              <a:t>is</a:t>
            </a:r>
            <a:r>
              <a:rPr sz="2000" b="1" spc="-55" dirty="0">
                <a:solidFill>
                  <a:srgbClr val="001F42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42"/>
                </a:solidFill>
                <a:latin typeface="Segoe UI"/>
                <a:cs typeface="Segoe UI"/>
              </a:rPr>
              <a:t>no</a:t>
            </a:r>
            <a:r>
              <a:rPr sz="2000" b="1" spc="-45" dirty="0">
                <a:solidFill>
                  <a:srgbClr val="001F42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42"/>
                </a:solidFill>
                <a:latin typeface="Segoe UI"/>
                <a:cs typeface="Segoe UI"/>
              </a:rPr>
              <a:t>prior</a:t>
            </a:r>
            <a:r>
              <a:rPr sz="2000" b="1" spc="-20" dirty="0">
                <a:solidFill>
                  <a:srgbClr val="001F42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42"/>
                </a:solidFill>
                <a:latin typeface="Segoe UI"/>
                <a:cs typeface="Segoe UI"/>
              </a:rPr>
              <a:t>mediation</a:t>
            </a:r>
            <a:r>
              <a:rPr sz="2000" b="1" spc="-30" dirty="0">
                <a:solidFill>
                  <a:srgbClr val="001F42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001F42"/>
                </a:solidFill>
                <a:latin typeface="Segoe UI"/>
                <a:cs typeface="Segoe UI"/>
              </a:rPr>
              <a:t>agreement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97152" y="2596895"/>
            <a:ext cx="8153400" cy="692150"/>
          </a:xfrm>
          <a:custGeom>
            <a:avLst/>
            <a:gdLst/>
            <a:ahLst/>
            <a:cxnLst/>
            <a:rect l="l" t="t" r="r" b="b"/>
            <a:pathLst>
              <a:path w="8153400" h="692150">
                <a:moveTo>
                  <a:pt x="0" y="113791"/>
                </a:moveTo>
                <a:lnTo>
                  <a:pt x="8939" y="69490"/>
                </a:lnTo>
                <a:lnTo>
                  <a:pt x="33321" y="33321"/>
                </a:lnTo>
                <a:lnTo>
                  <a:pt x="69490" y="8939"/>
                </a:lnTo>
                <a:lnTo>
                  <a:pt x="113791" y="0"/>
                </a:lnTo>
                <a:lnTo>
                  <a:pt x="1388872" y="0"/>
                </a:lnTo>
                <a:lnTo>
                  <a:pt x="1433173" y="8939"/>
                </a:lnTo>
                <a:lnTo>
                  <a:pt x="1469342" y="33321"/>
                </a:lnTo>
                <a:lnTo>
                  <a:pt x="1493724" y="69490"/>
                </a:lnTo>
                <a:lnTo>
                  <a:pt x="1502664" y="113791"/>
                </a:lnTo>
                <a:lnTo>
                  <a:pt x="1502664" y="568959"/>
                </a:lnTo>
                <a:lnTo>
                  <a:pt x="1493724" y="613261"/>
                </a:lnTo>
                <a:lnTo>
                  <a:pt x="1469342" y="649430"/>
                </a:lnTo>
                <a:lnTo>
                  <a:pt x="1433173" y="673812"/>
                </a:lnTo>
                <a:lnTo>
                  <a:pt x="1388872" y="682751"/>
                </a:lnTo>
                <a:lnTo>
                  <a:pt x="113791" y="682751"/>
                </a:lnTo>
                <a:lnTo>
                  <a:pt x="69490" y="673812"/>
                </a:lnTo>
                <a:lnTo>
                  <a:pt x="33321" y="649430"/>
                </a:lnTo>
                <a:lnTo>
                  <a:pt x="8939" y="613261"/>
                </a:lnTo>
                <a:lnTo>
                  <a:pt x="0" y="568959"/>
                </a:lnTo>
                <a:lnTo>
                  <a:pt x="0" y="113791"/>
                </a:lnTo>
                <a:close/>
              </a:path>
              <a:path w="8153400" h="692150">
                <a:moveTo>
                  <a:pt x="3511296" y="113791"/>
                </a:moveTo>
                <a:lnTo>
                  <a:pt x="3520235" y="69490"/>
                </a:lnTo>
                <a:lnTo>
                  <a:pt x="3544617" y="33321"/>
                </a:lnTo>
                <a:lnTo>
                  <a:pt x="3580786" y="8939"/>
                </a:lnTo>
                <a:lnTo>
                  <a:pt x="3625088" y="0"/>
                </a:lnTo>
                <a:lnTo>
                  <a:pt x="4897120" y="0"/>
                </a:lnTo>
                <a:lnTo>
                  <a:pt x="4941421" y="8939"/>
                </a:lnTo>
                <a:lnTo>
                  <a:pt x="4977590" y="33321"/>
                </a:lnTo>
                <a:lnTo>
                  <a:pt x="5001972" y="69490"/>
                </a:lnTo>
                <a:lnTo>
                  <a:pt x="5010912" y="113791"/>
                </a:lnTo>
                <a:lnTo>
                  <a:pt x="5010912" y="568959"/>
                </a:lnTo>
                <a:lnTo>
                  <a:pt x="5001972" y="613261"/>
                </a:lnTo>
                <a:lnTo>
                  <a:pt x="4977590" y="649430"/>
                </a:lnTo>
                <a:lnTo>
                  <a:pt x="4941421" y="673812"/>
                </a:lnTo>
                <a:lnTo>
                  <a:pt x="4897120" y="682751"/>
                </a:lnTo>
                <a:lnTo>
                  <a:pt x="3625088" y="682751"/>
                </a:lnTo>
                <a:lnTo>
                  <a:pt x="3580786" y="673812"/>
                </a:lnTo>
                <a:lnTo>
                  <a:pt x="3544617" y="649430"/>
                </a:lnTo>
                <a:lnTo>
                  <a:pt x="3520235" y="613261"/>
                </a:lnTo>
                <a:lnTo>
                  <a:pt x="3511296" y="568959"/>
                </a:lnTo>
                <a:lnTo>
                  <a:pt x="3511296" y="113791"/>
                </a:lnTo>
                <a:close/>
              </a:path>
              <a:path w="8153400" h="692150">
                <a:moveTo>
                  <a:pt x="6653783" y="122936"/>
                </a:moveTo>
                <a:lnTo>
                  <a:pt x="6662723" y="78634"/>
                </a:lnTo>
                <a:lnTo>
                  <a:pt x="6687105" y="42465"/>
                </a:lnTo>
                <a:lnTo>
                  <a:pt x="6723274" y="18083"/>
                </a:lnTo>
                <a:lnTo>
                  <a:pt x="6767576" y="9143"/>
                </a:lnTo>
                <a:lnTo>
                  <a:pt x="8039608" y="9143"/>
                </a:lnTo>
                <a:lnTo>
                  <a:pt x="8083909" y="18083"/>
                </a:lnTo>
                <a:lnTo>
                  <a:pt x="8120078" y="42465"/>
                </a:lnTo>
                <a:lnTo>
                  <a:pt x="8144460" y="78634"/>
                </a:lnTo>
                <a:lnTo>
                  <a:pt x="8153400" y="122936"/>
                </a:lnTo>
                <a:lnTo>
                  <a:pt x="8153400" y="578103"/>
                </a:lnTo>
                <a:lnTo>
                  <a:pt x="8144460" y="622405"/>
                </a:lnTo>
                <a:lnTo>
                  <a:pt x="8120078" y="658574"/>
                </a:lnTo>
                <a:lnTo>
                  <a:pt x="8083909" y="682956"/>
                </a:lnTo>
                <a:lnTo>
                  <a:pt x="8039608" y="691895"/>
                </a:lnTo>
                <a:lnTo>
                  <a:pt x="6767576" y="691895"/>
                </a:lnTo>
                <a:lnTo>
                  <a:pt x="6723274" y="682956"/>
                </a:lnTo>
                <a:lnTo>
                  <a:pt x="6687105" y="658574"/>
                </a:lnTo>
                <a:lnTo>
                  <a:pt x="6662723" y="622405"/>
                </a:lnTo>
                <a:lnTo>
                  <a:pt x="6653783" y="578103"/>
                </a:lnTo>
                <a:lnTo>
                  <a:pt x="6653783" y="122936"/>
                </a:lnTo>
                <a:close/>
              </a:path>
            </a:pathLst>
          </a:custGeom>
          <a:ln w="12192">
            <a:solidFill>
              <a:srgbClr val="001F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36254" y="2793238"/>
            <a:ext cx="728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egoe UI"/>
                <a:cs typeface="Segoe UI"/>
              </a:rPr>
              <a:t>Party</a:t>
            </a:r>
            <a:r>
              <a:rPr sz="1800" spc="-50" dirty="0">
                <a:latin typeface="Segoe UI"/>
                <a:cs typeface="Segoe UI"/>
              </a:rPr>
              <a:t> B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9816" y="2855975"/>
            <a:ext cx="5151120" cy="186055"/>
          </a:xfrm>
          <a:custGeom>
            <a:avLst/>
            <a:gdLst/>
            <a:ahLst/>
            <a:cxnLst/>
            <a:rect l="l" t="t" r="r" b="b"/>
            <a:pathLst>
              <a:path w="5151120" h="186055">
                <a:moveTo>
                  <a:pt x="1993392" y="92964"/>
                </a:moveTo>
                <a:lnTo>
                  <a:pt x="1900428" y="0"/>
                </a:lnTo>
                <a:lnTo>
                  <a:pt x="1900428" y="46482"/>
                </a:lnTo>
                <a:lnTo>
                  <a:pt x="0" y="46482"/>
                </a:lnTo>
                <a:lnTo>
                  <a:pt x="0" y="139446"/>
                </a:lnTo>
                <a:lnTo>
                  <a:pt x="1900428" y="139446"/>
                </a:lnTo>
                <a:lnTo>
                  <a:pt x="1900428" y="185928"/>
                </a:lnTo>
                <a:lnTo>
                  <a:pt x="1993392" y="92964"/>
                </a:lnTo>
                <a:close/>
              </a:path>
              <a:path w="5151120" h="186055">
                <a:moveTo>
                  <a:pt x="5151120" y="86868"/>
                </a:moveTo>
                <a:lnTo>
                  <a:pt x="5064252" y="0"/>
                </a:lnTo>
                <a:lnTo>
                  <a:pt x="5064252" y="43434"/>
                </a:lnTo>
                <a:lnTo>
                  <a:pt x="3523488" y="43434"/>
                </a:lnTo>
                <a:lnTo>
                  <a:pt x="3523488" y="130302"/>
                </a:lnTo>
                <a:lnTo>
                  <a:pt x="5064252" y="130302"/>
                </a:lnTo>
                <a:lnTo>
                  <a:pt x="5064252" y="173736"/>
                </a:lnTo>
                <a:lnTo>
                  <a:pt x="5151120" y="86868"/>
                </a:lnTo>
                <a:close/>
              </a:path>
            </a:pathLst>
          </a:custGeom>
          <a:solidFill>
            <a:srgbClr val="EC27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37894" y="1634461"/>
            <a:ext cx="4679315" cy="144907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90"/>
              </a:spcBef>
              <a:buClr>
                <a:srgbClr val="ED1F2D"/>
              </a:buClr>
              <a:buSzPct val="65000"/>
              <a:buFont typeface="Wingdings"/>
              <a:buChar char=""/>
              <a:tabLst>
                <a:tab pos="240665" algn="l"/>
              </a:tabLst>
            </a:pPr>
            <a:r>
              <a:rPr sz="2000" b="1" dirty="0">
                <a:solidFill>
                  <a:srgbClr val="001F42"/>
                </a:solidFill>
                <a:latin typeface="Segoe UI"/>
                <a:cs typeface="Segoe UI"/>
              </a:rPr>
              <a:t>If</a:t>
            </a:r>
            <a:r>
              <a:rPr sz="2000" b="1" spc="-40" dirty="0">
                <a:solidFill>
                  <a:srgbClr val="001F42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42"/>
                </a:solidFill>
                <a:latin typeface="Segoe UI"/>
                <a:cs typeface="Segoe UI"/>
              </a:rPr>
              <a:t>there</a:t>
            </a:r>
            <a:r>
              <a:rPr sz="2000" b="1" spc="-15" dirty="0">
                <a:solidFill>
                  <a:srgbClr val="001F42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42"/>
                </a:solidFill>
                <a:latin typeface="Segoe UI"/>
                <a:cs typeface="Segoe UI"/>
              </a:rPr>
              <a:t>is</a:t>
            </a:r>
            <a:r>
              <a:rPr sz="2000" b="1" spc="-50" dirty="0">
                <a:solidFill>
                  <a:srgbClr val="001F42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42"/>
                </a:solidFill>
                <a:latin typeface="Segoe UI"/>
                <a:cs typeface="Segoe UI"/>
              </a:rPr>
              <a:t>a</a:t>
            </a:r>
            <a:r>
              <a:rPr sz="2000" b="1" spc="-35" dirty="0">
                <a:solidFill>
                  <a:srgbClr val="001F42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1F42"/>
                </a:solidFill>
                <a:latin typeface="Segoe UI"/>
                <a:cs typeface="Segoe UI"/>
              </a:rPr>
              <a:t>mediation</a:t>
            </a:r>
            <a:r>
              <a:rPr sz="2000" b="1" spc="-35" dirty="0">
                <a:solidFill>
                  <a:srgbClr val="001F42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001F42"/>
                </a:solidFill>
                <a:latin typeface="Segoe UI"/>
                <a:cs typeface="Segoe UI"/>
              </a:rPr>
              <a:t>agreement</a:t>
            </a:r>
            <a:endParaRPr sz="2000">
              <a:latin typeface="Segoe UI"/>
              <a:cs typeface="Segoe UI"/>
            </a:endParaRPr>
          </a:p>
          <a:p>
            <a:pPr marL="1630680" marR="969010" algn="ctr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Segoe UI"/>
                <a:cs typeface="Segoe UI"/>
              </a:rPr>
              <a:t>Request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for</a:t>
            </a:r>
            <a:r>
              <a:rPr sz="1400" spc="-5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mediation, </a:t>
            </a:r>
            <a:r>
              <a:rPr sz="1400" dirty="0">
                <a:latin typeface="Segoe UI"/>
                <a:cs typeface="Segoe UI"/>
              </a:rPr>
              <a:t>mediation</a:t>
            </a:r>
            <a:r>
              <a:rPr sz="1400" spc="-7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agreement,</a:t>
            </a:r>
            <a:r>
              <a:rPr sz="1400" spc="-45" dirty="0">
                <a:latin typeface="Segoe UI"/>
                <a:cs typeface="Segoe UI"/>
              </a:rPr>
              <a:t> </a:t>
            </a:r>
            <a:r>
              <a:rPr sz="1400" spc="-25" dirty="0">
                <a:latin typeface="Segoe UI"/>
                <a:cs typeface="Segoe UI"/>
              </a:rPr>
              <a:t>and </a:t>
            </a:r>
            <a:r>
              <a:rPr sz="1400" dirty="0">
                <a:latin typeface="Segoe UI"/>
                <a:cs typeface="Segoe UI"/>
              </a:rPr>
              <a:t>registration</a:t>
            </a:r>
            <a:r>
              <a:rPr sz="1400" spc="-65" dirty="0">
                <a:latin typeface="Segoe UI"/>
                <a:cs typeface="Segoe UI"/>
              </a:rPr>
              <a:t> </a:t>
            </a:r>
            <a:r>
              <a:rPr sz="1400" spc="-25" dirty="0">
                <a:latin typeface="Segoe UI"/>
                <a:cs typeface="Segoe UI"/>
              </a:rPr>
              <a:t>fee</a:t>
            </a:r>
            <a:endParaRPr sz="1400">
              <a:latin typeface="Segoe UI"/>
              <a:cs typeface="Segoe UI"/>
            </a:endParaRPr>
          </a:p>
          <a:p>
            <a:pPr marL="551180">
              <a:lnSpc>
                <a:spcPct val="100000"/>
              </a:lnSpc>
              <a:spcBef>
                <a:spcPts val="95"/>
              </a:spcBef>
              <a:tabLst>
                <a:tab pos="4177029" algn="l"/>
              </a:tabLst>
            </a:pPr>
            <a:r>
              <a:rPr sz="1800" dirty="0">
                <a:latin typeface="Segoe UI"/>
                <a:cs typeface="Segoe UI"/>
              </a:rPr>
              <a:t>Party</a:t>
            </a:r>
            <a:r>
              <a:rPr sz="1800" spc="-50" dirty="0">
                <a:latin typeface="Segoe UI"/>
                <a:cs typeface="Segoe UI"/>
              </a:rPr>
              <a:t> A</a:t>
            </a:r>
            <a:r>
              <a:rPr sz="1800" dirty="0">
                <a:latin typeface="Segoe UI"/>
                <a:cs typeface="Segoe UI"/>
              </a:rPr>
              <a:t>	</a:t>
            </a:r>
            <a:r>
              <a:rPr sz="1800" spc="-25" dirty="0">
                <a:latin typeface="Segoe UI"/>
                <a:cs typeface="Segoe UI"/>
              </a:rPr>
              <a:t>VMC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80681" y="2376931"/>
            <a:ext cx="89598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Segoe UI"/>
                <a:cs typeface="Segoe UI"/>
              </a:rPr>
              <a:t>Notice, documents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24583" y="4373879"/>
            <a:ext cx="1499870" cy="826135"/>
          </a:xfrm>
          <a:custGeom>
            <a:avLst/>
            <a:gdLst/>
            <a:ahLst/>
            <a:cxnLst/>
            <a:rect l="l" t="t" r="r" b="b"/>
            <a:pathLst>
              <a:path w="1499870" h="826135">
                <a:moveTo>
                  <a:pt x="0" y="137668"/>
                </a:moveTo>
                <a:lnTo>
                  <a:pt x="7014" y="94138"/>
                </a:lnTo>
                <a:lnTo>
                  <a:pt x="26550" y="56345"/>
                </a:lnTo>
                <a:lnTo>
                  <a:pt x="56345" y="26550"/>
                </a:lnTo>
                <a:lnTo>
                  <a:pt x="94138" y="7014"/>
                </a:lnTo>
                <a:lnTo>
                  <a:pt x="137667" y="0"/>
                </a:lnTo>
                <a:lnTo>
                  <a:pt x="1361948" y="0"/>
                </a:lnTo>
                <a:lnTo>
                  <a:pt x="1405477" y="7014"/>
                </a:lnTo>
                <a:lnTo>
                  <a:pt x="1443270" y="26550"/>
                </a:lnTo>
                <a:lnTo>
                  <a:pt x="1473065" y="56345"/>
                </a:lnTo>
                <a:lnTo>
                  <a:pt x="1492601" y="94138"/>
                </a:lnTo>
                <a:lnTo>
                  <a:pt x="1499616" y="137668"/>
                </a:lnTo>
                <a:lnTo>
                  <a:pt x="1499616" y="688340"/>
                </a:lnTo>
                <a:lnTo>
                  <a:pt x="1492601" y="731869"/>
                </a:lnTo>
                <a:lnTo>
                  <a:pt x="1473065" y="769662"/>
                </a:lnTo>
                <a:lnTo>
                  <a:pt x="1443270" y="799457"/>
                </a:lnTo>
                <a:lnTo>
                  <a:pt x="1405477" y="818993"/>
                </a:lnTo>
                <a:lnTo>
                  <a:pt x="1361948" y="826008"/>
                </a:lnTo>
                <a:lnTo>
                  <a:pt x="137667" y="826008"/>
                </a:lnTo>
                <a:lnTo>
                  <a:pt x="94138" y="818993"/>
                </a:lnTo>
                <a:lnTo>
                  <a:pt x="56345" y="799457"/>
                </a:lnTo>
                <a:lnTo>
                  <a:pt x="26550" y="769662"/>
                </a:lnTo>
                <a:lnTo>
                  <a:pt x="7014" y="731869"/>
                </a:lnTo>
                <a:lnTo>
                  <a:pt x="0" y="688340"/>
                </a:lnTo>
                <a:lnTo>
                  <a:pt x="0" y="137668"/>
                </a:lnTo>
                <a:close/>
              </a:path>
            </a:pathLst>
          </a:custGeom>
          <a:ln w="12192">
            <a:solidFill>
              <a:srgbClr val="001F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02917" y="4632705"/>
            <a:ext cx="745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egoe UI"/>
                <a:cs typeface="Segoe UI"/>
              </a:rPr>
              <a:t>Party</a:t>
            </a:r>
            <a:r>
              <a:rPr sz="1800" spc="-50" dirty="0">
                <a:latin typeface="Segoe UI"/>
                <a:cs typeface="Segoe UI"/>
              </a:rPr>
              <a:t> 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49952" y="4373879"/>
            <a:ext cx="1503045" cy="826135"/>
          </a:xfrm>
          <a:custGeom>
            <a:avLst/>
            <a:gdLst/>
            <a:ahLst/>
            <a:cxnLst/>
            <a:rect l="l" t="t" r="r" b="b"/>
            <a:pathLst>
              <a:path w="1503045" h="826135">
                <a:moveTo>
                  <a:pt x="0" y="137668"/>
                </a:moveTo>
                <a:lnTo>
                  <a:pt x="7014" y="94138"/>
                </a:lnTo>
                <a:lnTo>
                  <a:pt x="26550" y="56345"/>
                </a:lnTo>
                <a:lnTo>
                  <a:pt x="56345" y="26550"/>
                </a:lnTo>
                <a:lnTo>
                  <a:pt x="94138" y="7014"/>
                </a:lnTo>
                <a:lnTo>
                  <a:pt x="137668" y="0"/>
                </a:lnTo>
                <a:lnTo>
                  <a:pt x="1364996" y="0"/>
                </a:lnTo>
                <a:lnTo>
                  <a:pt x="1408525" y="7014"/>
                </a:lnTo>
                <a:lnTo>
                  <a:pt x="1446318" y="26550"/>
                </a:lnTo>
                <a:lnTo>
                  <a:pt x="1476113" y="56345"/>
                </a:lnTo>
                <a:lnTo>
                  <a:pt x="1495649" y="94138"/>
                </a:lnTo>
                <a:lnTo>
                  <a:pt x="1502664" y="137668"/>
                </a:lnTo>
                <a:lnTo>
                  <a:pt x="1502664" y="688340"/>
                </a:lnTo>
                <a:lnTo>
                  <a:pt x="1495649" y="731869"/>
                </a:lnTo>
                <a:lnTo>
                  <a:pt x="1476113" y="769662"/>
                </a:lnTo>
                <a:lnTo>
                  <a:pt x="1446318" y="799457"/>
                </a:lnTo>
                <a:lnTo>
                  <a:pt x="1408525" y="818993"/>
                </a:lnTo>
                <a:lnTo>
                  <a:pt x="1364996" y="826008"/>
                </a:lnTo>
                <a:lnTo>
                  <a:pt x="137668" y="826008"/>
                </a:lnTo>
                <a:lnTo>
                  <a:pt x="94138" y="818993"/>
                </a:lnTo>
                <a:lnTo>
                  <a:pt x="56345" y="799457"/>
                </a:lnTo>
                <a:lnTo>
                  <a:pt x="26550" y="769662"/>
                </a:lnTo>
                <a:lnTo>
                  <a:pt x="7014" y="731869"/>
                </a:lnTo>
                <a:lnTo>
                  <a:pt x="0" y="688340"/>
                </a:lnTo>
                <a:lnTo>
                  <a:pt x="0" y="137668"/>
                </a:lnTo>
                <a:close/>
              </a:path>
            </a:pathLst>
          </a:custGeom>
          <a:ln w="12192">
            <a:solidFill>
              <a:srgbClr val="001F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45378" y="4632705"/>
            <a:ext cx="5149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Segoe UI"/>
                <a:cs typeface="Segoe UI"/>
              </a:rPr>
              <a:t>VMC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75319" y="4386071"/>
            <a:ext cx="1503045" cy="826135"/>
          </a:xfrm>
          <a:custGeom>
            <a:avLst/>
            <a:gdLst/>
            <a:ahLst/>
            <a:cxnLst/>
            <a:rect l="l" t="t" r="r" b="b"/>
            <a:pathLst>
              <a:path w="1503045" h="826135">
                <a:moveTo>
                  <a:pt x="0" y="137667"/>
                </a:moveTo>
                <a:lnTo>
                  <a:pt x="7014" y="94138"/>
                </a:lnTo>
                <a:lnTo>
                  <a:pt x="26550" y="56345"/>
                </a:lnTo>
                <a:lnTo>
                  <a:pt x="56345" y="26550"/>
                </a:lnTo>
                <a:lnTo>
                  <a:pt x="94138" y="7014"/>
                </a:lnTo>
                <a:lnTo>
                  <a:pt x="137668" y="0"/>
                </a:lnTo>
                <a:lnTo>
                  <a:pt x="1364996" y="0"/>
                </a:lnTo>
                <a:lnTo>
                  <a:pt x="1408525" y="7014"/>
                </a:lnTo>
                <a:lnTo>
                  <a:pt x="1446318" y="26550"/>
                </a:lnTo>
                <a:lnTo>
                  <a:pt x="1476113" y="56345"/>
                </a:lnTo>
                <a:lnTo>
                  <a:pt x="1495649" y="94138"/>
                </a:lnTo>
                <a:lnTo>
                  <a:pt x="1502663" y="137667"/>
                </a:lnTo>
                <a:lnTo>
                  <a:pt x="1502663" y="688339"/>
                </a:lnTo>
                <a:lnTo>
                  <a:pt x="1495649" y="731869"/>
                </a:lnTo>
                <a:lnTo>
                  <a:pt x="1476113" y="769662"/>
                </a:lnTo>
                <a:lnTo>
                  <a:pt x="1446318" y="799457"/>
                </a:lnTo>
                <a:lnTo>
                  <a:pt x="1408525" y="818993"/>
                </a:lnTo>
                <a:lnTo>
                  <a:pt x="1364996" y="826007"/>
                </a:lnTo>
                <a:lnTo>
                  <a:pt x="137668" y="826007"/>
                </a:lnTo>
                <a:lnTo>
                  <a:pt x="94138" y="818993"/>
                </a:lnTo>
                <a:lnTo>
                  <a:pt x="56345" y="799457"/>
                </a:lnTo>
                <a:lnTo>
                  <a:pt x="26550" y="769662"/>
                </a:lnTo>
                <a:lnTo>
                  <a:pt x="7014" y="731869"/>
                </a:lnTo>
                <a:lnTo>
                  <a:pt x="0" y="688339"/>
                </a:lnTo>
                <a:lnTo>
                  <a:pt x="0" y="137667"/>
                </a:lnTo>
                <a:close/>
              </a:path>
            </a:pathLst>
          </a:custGeom>
          <a:ln w="12191">
            <a:solidFill>
              <a:srgbClr val="001F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662543" y="4644339"/>
            <a:ext cx="7296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egoe UI"/>
                <a:cs typeface="Segoe UI"/>
              </a:rPr>
              <a:t>Party</a:t>
            </a:r>
            <a:r>
              <a:rPr sz="1800" spc="-55" dirty="0">
                <a:latin typeface="Segoe UI"/>
                <a:cs typeface="Segoe UI"/>
              </a:rPr>
              <a:t> </a:t>
            </a:r>
            <a:r>
              <a:rPr sz="1800" spc="-50" dirty="0">
                <a:latin typeface="Segoe UI"/>
                <a:cs typeface="Segoe UI"/>
              </a:rPr>
              <a:t>B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24200" y="4672583"/>
            <a:ext cx="5151120" cy="238125"/>
          </a:xfrm>
          <a:custGeom>
            <a:avLst/>
            <a:gdLst/>
            <a:ahLst/>
            <a:cxnLst/>
            <a:rect l="l" t="t" r="r" b="b"/>
            <a:pathLst>
              <a:path w="5151120" h="238125">
                <a:moveTo>
                  <a:pt x="1825752" y="124968"/>
                </a:moveTo>
                <a:lnTo>
                  <a:pt x="1712976" y="12192"/>
                </a:lnTo>
                <a:lnTo>
                  <a:pt x="1712976" y="68580"/>
                </a:lnTo>
                <a:lnTo>
                  <a:pt x="0" y="68580"/>
                </a:lnTo>
                <a:lnTo>
                  <a:pt x="0" y="181356"/>
                </a:lnTo>
                <a:lnTo>
                  <a:pt x="1712976" y="181356"/>
                </a:lnTo>
                <a:lnTo>
                  <a:pt x="1712976" y="237744"/>
                </a:lnTo>
                <a:lnTo>
                  <a:pt x="1825752" y="124968"/>
                </a:lnTo>
                <a:close/>
              </a:path>
              <a:path w="5151120" h="238125">
                <a:moveTo>
                  <a:pt x="5151120" y="112776"/>
                </a:moveTo>
                <a:lnTo>
                  <a:pt x="5038344" y="0"/>
                </a:lnTo>
                <a:lnTo>
                  <a:pt x="5038344" y="56388"/>
                </a:lnTo>
                <a:lnTo>
                  <a:pt x="3328416" y="56388"/>
                </a:lnTo>
                <a:lnTo>
                  <a:pt x="3328416" y="169164"/>
                </a:lnTo>
                <a:lnTo>
                  <a:pt x="5038344" y="169164"/>
                </a:lnTo>
                <a:lnTo>
                  <a:pt x="5038344" y="225552"/>
                </a:lnTo>
                <a:lnTo>
                  <a:pt x="5151120" y="112776"/>
                </a:lnTo>
                <a:close/>
              </a:path>
            </a:pathLst>
          </a:custGeom>
          <a:solidFill>
            <a:srgbClr val="EC27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46298" y="4162170"/>
            <a:ext cx="181673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94030" marR="5080" indent="-481965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Segoe UI"/>
                <a:cs typeface="Segoe UI"/>
              </a:rPr>
              <a:t>Proposal</a:t>
            </a:r>
            <a:r>
              <a:rPr sz="1400" spc="-4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for</a:t>
            </a:r>
            <a:r>
              <a:rPr sz="1400" spc="-6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mediation </a:t>
            </a:r>
            <a:r>
              <a:rPr sz="1400" dirty="0">
                <a:latin typeface="Segoe UI"/>
                <a:cs typeface="Segoe UI"/>
              </a:rPr>
              <a:t>("at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VMC")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4443" y="4237735"/>
            <a:ext cx="107442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Segoe UI"/>
                <a:cs typeface="Segoe UI"/>
              </a:rPr>
              <a:t>Proposal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spc="-25" dirty="0">
                <a:latin typeface="Segoe UI"/>
                <a:cs typeface="Segoe UI"/>
              </a:rPr>
              <a:t>for </a:t>
            </a:r>
            <a:r>
              <a:rPr sz="1400" dirty="0">
                <a:latin typeface="Segoe UI"/>
                <a:cs typeface="Segoe UI"/>
              </a:rPr>
              <a:t>mediation</a:t>
            </a:r>
            <a:r>
              <a:rPr sz="1400" spc="-40" dirty="0">
                <a:latin typeface="Segoe UI"/>
                <a:cs typeface="Segoe UI"/>
              </a:rPr>
              <a:t> </a:t>
            </a:r>
            <a:r>
              <a:rPr sz="1400" b="1" spc="-25" dirty="0">
                <a:solidFill>
                  <a:srgbClr val="EC2723"/>
                </a:solidFill>
                <a:latin typeface="Segoe UI"/>
                <a:cs typeface="Segoe UI"/>
              </a:rPr>
              <a:t>(*)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46520" y="4949952"/>
            <a:ext cx="1826260" cy="219710"/>
          </a:xfrm>
          <a:custGeom>
            <a:avLst/>
            <a:gdLst/>
            <a:ahLst/>
            <a:cxnLst/>
            <a:rect l="l" t="t" r="r" b="b"/>
            <a:pathLst>
              <a:path w="1826259" h="219710">
                <a:moveTo>
                  <a:pt x="109727" y="0"/>
                </a:moveTo>
                <a:lnTo>
                  <a:pt x="0" y="109728"/>
                </a:lnTo>
                <a:lnTo>
                  <a:pt x="109727" y="219456"/>
                </a:lnTo>
                <a:lnTo>
                  <a:pt x="109727" y="164592"/>
                </a:lnTo>
                <a:lnTo>
                  <a:pt x="1825752" y="164592"/>
                </a:lnTo>
                <a:lnTo>
                  <a:pt x="1825752" y="54864"/>
                </a:lnTo>
                <a:lnTo>
                  <a:pt x="109727" y="54864"/>
                </a:lnTo>
                <a:lnTo>
                  <a:pt x="109727" y="0"/>
                </a:lnTo>
                <a:close/>
              </a:path>
            </a:pathLst>
          </a:custGeom>
          <a:solidFill>
            <a:srgbClr val="EC27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147052" y="5281676"/>
            <a:ext cx="5956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Segoe UI"/>
                <a:cs typeface="Segoe UI"/>
              </a:rPr>
              <a:t>Answer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31408" y="5550661"/>
            <a:ext cx="3016885" cy="875665"/>
            <a:chOff x="5931408" y="5550661"/>
            <a:chExt cx="3016885" cy="875665"/>
          </a:xfrm>
        </p:grpSpPr>
        <p:sp>
          <p:nvSpPr>
            <p:cNvPr id="23" name="object 23"/>
            <p:cNvSpPr/>
            <p:nvPr/>
          </p:nvSpPr>
          <p:spPr>
            <a:xfrm>
              <a:off x="6327648" y="5550661"/>
              <a:ext cx="2261870" cy="527685"/>
            </a:xfrm>
            <a:custGeom>
              <a:avLst/>
              <a:gdLst/>
              <a:ahLst/>
              <a:cxnLst/>
              <a:rect l="l" t="t" r="r" b="b"/>
              <a:pathLst>
                <a:path w="2261870" h="527685">
                  <a:moveTo>
                    <a:pt x="2261743" y="524230"/>
                  </a:moveTo>
                  <a:lnTo>
                    <a:pt x="2245169" y="503847"/>
                  </a:lnTo>
                  <a:lnTo>
                    <a:pt x="2208022" y="458114"/>
                  </a:lnTo>
                  <a:lnTo>
                    <a:pt x="2194941" y="487057"/>
                  </a:lnTo>
                  <a:lnTo>
                    <a:pt x="1118235" y="0"/>
                  </a:lnTo>
                  <a:lnTo>
                    <a:pt x="1116444" y="3924"/>
                  </a:lnTo>
                  <a:lnTo>
                    <a:pt x="1114679" y="127"/>
                  </a:lnTo>
                  <a:lnTo>
                    <a:pt x="66471" y="486422"/>
                  </a:lnTo>
                  <a:lnTo>
                    <a:pt x="53086" y="457606"/>
                  </a:lnTo>
                  <a:lnTo>
                    <a:pt x="0" y="524230"/>
                  </a:lnTo>
                  <a:lnTo>
                    <a:pt x="85217" y="526719"/>
                  </a:lnTo>
                  <a:lnTo>
                    <a:pt x="74307" y="503275"/>
                  </a:lnTo>
                  <a:lnTo>
                    <a:pt x="71831" y="497941"/>
                  </a:lnTo>
                  <a:lnTo>
                    <a:pt x="1116355" y="13258"/>
                  </a:lnTo>
                  <a:lnTo>
                    <a:pt x="2189721" y="498627"/>
                  </a:lnTo>
                  <a:lnTo>
                    <a:pt x="2176653" y="527545"/>
                  </a:lnTo>
                  <a:lnTo>
                    <a:pt x="2261743" y="524230"/>
                  </a:lnTo>
                  <a:close/>
                </a:path>
              </a:pathLst>
            </a:custGeom>
            <a:solidFill>
              <a:srgbClr val="EC2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35746" y="6108242"/>
              <a:ext cx="306705" cy="299085"/>
            </a:xfrm>
            <a:custGeom>
              <a:avLst/>
              <a:gdLst/>
              <a:ahLst/>
              <a:cxnLst/>
              <a:rect l="l" t="t" r="r" b="b"/>
              <a:pathLst>
                <a:path w="306704" h="299085">
                  <a:moveTo>
                    <a:pt x="236093" y="0"/>
                  </a:moveTo>
                  <a:lnTo>
                    <a:pt x="153161" y="78993"/>
                  </a:lnTo>
                  <a:lnTo>
                    <a:pt x="70230" y="0"/>
                  </a:lnTo>
                  <a:lnTo>
                    <a:pt x="0" y="73685"/>
                  </a:lnTo>
                  <a:lnTo>
                    <a:pt x="79375" y="149301"/>
                  </a:lnTo>
                  <a:lnTo>
                    <a:pt x="0" y="224917"/>
                  </a:lnTo>
                  <a:lnTo>
                    <a:pt x="70230" y="298602"/>
                  </a:lnTo>
                  <a:lnTo>
                    <a:pt x="153161" y="219608"/>
                  </a:lnTo>
                  <a:lnTo>
                    <a:pt x="236093" y="298602"/>
                  </a:lnTo>
                  <a:lnTo>
                    <a:pt x="306324" y="224917"/>
                  </a:lnTo>
                  <a:lnTo>
                    <a:pt x="226949" y="149301"/>
                  </a:lnTo>
                  <a:lnTo>
                    <a:pt x="306324" y="73685"/>
                  </a:lnTo>
                  <a:lnTo>
                    <a:pt x="2360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35746" y="6108242"/>
              <a:ext cx="306705" cy="299085"/>
            </a:xfrm>
            <a:custGeom>
              <a:avLst/>
              <a:gdLst/>
              <a:ahLst/>
              <a:cxnLst/>
              <a:rect l="l" t="t" r="r" b="b"/>
              <a:pathLst>
                <a:path w="306704" h="299085">
                  <a:moveTo>
                    <a:pt x="0" y="73685"/>
                  </a:moveTo>
                  <a:lnTo>
                    <a:pt x="70230" y="0"/>
                  </a:lnTo>
                  <a:lnTo>
                    <a:pt x="153161" y="78993"/>
                  </a:lnTo>
                  <a:lnTo>
                    <a:pt x="236093" y="0"/>
                  </a:lnTo>
                  <a:lnTo>
                    <a:pt x="306324" y="73685"/>
                  </a:lnTo>
                  <a:lnTo>
                    <a:pt x="226949" y="149301"/>
                  </a:lnTo>
                  <a:lnTo>
                    <a:pt x="306324" y="224917"/>
                  </a:lnTo>
                  <a:lnTo>
                    <a:pt x="236093" y="298602"/>
                  </a:lnTo>
                  <a:lnTo>
                    <a:pt x="153161" y="219608"/>
                  </a:lnTo>
                  <a:lnTo>
                    <a:pt x="70230" y="298602"/>
                  </a:lnTo>
                  <a:lnTo>
                    <a:pt x="0" y="224917"/>
                  </a:lnTo>
                  <a:lnTo>
                    <a:pt x="79375" y="149301"/>
                  </a:lnTo>
                  <a:lnTo>
                    <a:pt x="0" y="73685"/>
                  </a:lnTo>
                  <a:close/>
                </a:path>
              </a:pathLst>
            </a:custGeom>
            <a:ln w="12192">
              <a:solidFill>
                <a:srgbClr val="0013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1408" y="6108462"/>
              <a:ext cx="396239" cy="317398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25" dirty="0">
                <a:latin typeface="Segoe UI Light"/>
                <a:cs typeface="Segoe UI Light"/>
              </a:rPr>
              <a:t>11</a:t>
            </a:fld>
            <a:endParaRPr spc="-25" dirty="0">
              <a:latin typeface="Segoe UI Light"/>
              <a:cs typeface="Segoe UI Light"/>
            </a:endParaRPr>
          </a:p>
        </p:txBody>
      </p:sp>
      <p:pic>
        <p:nvPicPr>
          <p:cNvPr id="28" name="object 43">
            <a:extLst>
              <a:ext uri="{FF2B5EF4-FFF2-40B4-BE49-F238E27FC236}">
                <a16:creationId xmlns:a16="http://schemas.microsoft.com/office/drawing/2014/main" id="{7750BA38-1DE9-BB45-8DA6-06FAF8501AA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57714" y="195963"/>
            <a:ext cx="1285494" cy="7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847" y="208408"/>
            <a:ext cx="985012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dirty="0"/>
              <a:t>Adoption</a:t>
            </a:r>
            <a:r>
              <a:rPr sz="3200" spc="-35" dirty="0"/>
              <a:t> </a:t>
            </a:r>
            <a:r>
              <a:rPr sz="3200" dirty="0"/>
              <a:t>of</a:t>
            </a:r>
            <a:r>
              <a:rPr sz="3200" spc="-70" dirty="0"/>
              <a:t> </a:t>
            </a:r>
            <a:r>
              <a:rPr sz="3200" dirty="0"/>
              <a:t>Hybrid</a:t>
            </a:r>
            <a:r>
              <a:rPr sz="3200" spc="-55" dirty="0"/>
              <a:t> </a:t>
            </a:r>
            <a:r>
              <a:rPr sz="3200" dirty="0"/>
              <a:t>Mechanisms</a:t>
            </a:r>
            <a:r>
              <a:rPr sz="3200" spc="-65" dirty="0"/>
              <a:t> </a:t>
            </a:r>
            <a:r>
              <a:rPr sz="3200" dirty="0"/>
              <a:t>in</a:t>
            </a:r>
            <a:r>
              <a:rPr sz="3200" spc="-75" dirty="0"/>
              <a:t> </a:t>
            </a:r>
            <a:r>
              <a:rPr sz="3200" spc="-10" dirty="0"/>
              <a:t>Vietnam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810513" y="1825498"/>
            <a:ext cx="9912985" cy="3972560"/>
            <a:chOff x="810513" y="1825498"/>
            <a:chExt cx="9912985" cy="3972560"/>
          </a:xfrm>
        </p:grpSpPr>
        <p:sp>
          <p:nvSpPr>
            <p:cNvPr id="4" name="object 4"/>
            <p:cNvSpPr/>
            <p:nvPr/>
          </p:nvSpPr>
          <p:spPr>
            <a:xfrm>
              <a:off x="3453384" y="2816352"/>
              <a:ext cx="0" cy="2179320"/>
            </a:xfrm>
            <a:custGeom>
              <a:avLst/>
              <a:gdLst/>
              <a:ahLst/>
              <a:cxnLst/>
              <a:rect l="l" t="t" r="r" b="b"/>
              <a:pathLst>
                <a:path h="2179320">
                  <a:moveTo>
                    <a:pt x="0" y="2179193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1F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6863" y="1831848"/>
              <a:ext cx="9900285" cy="3959860"/>
            </a:xfrm>
            <a:custGeom>
              <a:avLst/>
              <a:gdLst/>
              <a:ahLst/>
              <a:cxnLst/>
              <a:rect l="l" t="t" r="r" b="b"/>
              <a:pathLst>
                <a:path w="9900285" h="3959860">
                  <a:moveTo>
                    <a:pt x="0" y="3959352"/>
                  </a:moveTo>
                  <a:lnTo>
                    <a:pt x="9899904" y="3959352"/>
                  </a:lnTo>
                  <a:lnTo>
                    <a:pt x="9899904" y="0"/>
                  </a:lnTo>
                  <a:lnTo>
                    <a:pt x="0" y="0"/>
                  </a:lnTo>
                  <a:lnTo>
                    <a:pt x="0" y="3959352"/>
                  </a:lnTo>
                  <a:close/>
                </a:path>
              </a:pathLst>
            </a:custGeom>
            <a:ln w="12192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6152" y="3179064"/>
              <a:ext cx="1996439" cy="1304925"/>
            </a:xfrm>
            <a:custGeom>
              <a:avLst/>
              <a:gdLst/>
              <a:ahLst/>
              <a:cxnLst/>
              <a:rect l="l" t="t" r="r" b="b"/>
              <a:pathLst>
                <a:path w="1996439" h="1304925">
                  <a:moveTo>
                    <a:pt x="1996439" y="0"/>
                  </a:moveTo>
                  <a:lnTo>
                    <a:pt x="0" y="0"/>
                  </a:lnTo>
                  <a:lnTo>
                    <a:pt x="0" y="1304544"/>
                  </a:lnTo>
                  <a:lnTo>
                    <a:pt x="1996439" y="1304544"/>
                  </a:lnTo>
                  <a:lnTo>
                    <a:pt x="199643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6152" y="3179064"/>
              <a:ext cx="1996439" cy="1304925"/>
            </a:xfrm>
            <a:custGeom>
              <a:avLst/>
              <a:gdLst/>
              <a:ahLst/>
              <a:cxnLst/>
              <a:rect l="l" t="t" r="r" b="b"/>
              <a:pathLst>
                <a:path w="1996439" h="1304925">
                  <a:moveTo>
                    <a:pt x="0" y="1304544"/>
                  </a:moveTo>
                  <a:lnTo>
                    <a:pt x="1996439" y="1304544"/>
                  </a:lnTo>
                  <a:lnTo>
                    <a:pt x="1996439" y="0"/>
                  </a:lnTo>
                  <a:lnTo>
                    <a:pt x="0" y="0"/>
                  </a:lnTo>
                  <a:lnTo>
                    <a:pt x="0" y="1304544"/>
                  </a:lnTo>
                  <a:close/>
                </a:path>
              </a:pathLst>
            </a:custGeom>
            <a:ln w="12192">
              <a:solidFill>
                <a:srgbClr val="0013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84122" y="3670808"/>
            <a:ext cx="14439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solidFill>
                  <a:srgbClr val="FFFFFF"/>
                </a:solidFill>
                <a:latin typeface="Segoe UI"/>
                <a:cs typeface="Segoe UI"/>
              </a:rPr>
              <a:t>MEDIATION</a:t>
            </a:r>
            <a:endParaRPr sz="2000">
              <a:latin typeface="Segoe UI"/>
              <a:cs typeface="Segoe U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03129" y="1999233"/>
            <a:ext cx="7020559" cy="1668145"/>
            <a:chOff x="3703129" y="1999233"/>
            <a:chExt cx="7020559" cy="1668145"/>
          </a:xfrm>
        </p:grpSpPr>
        <p:sp>
          <p:nvSpPr>
            <p:cNvPr id="10" name="object 10"/>
            <p:cNvSpPr/>
            <p:nvPr/>
          </p:nvSpPr>
          <p:spPr>
            <a:xfrm>
              <a:off x="5148071" y="2005583"/>
              <a:ext cx="5568950" cy="1655445"/>
            </a:xfrm>
            <a:custGeom>
              <a:avLst/>
              <a:gdLst/>
              <a:ahLst/>
              <a:cxnLst/>
              <a:rect l="l" t="t" r="r" b="b"/>
              <a:pathLst>
                <a:path w="5568950" h="1655445">
                  <a:moveTo>
                    <a:pt x="5568696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5568696" y="1655064"/>
                  </a:lnTo>
                  <a:lnTo>
                    <a:pt x="556869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48071" y="2005583"/>
              <a:ext cx="5568950" cy="1655445"/>
            </a:xfrm>
            <a:custGeom>
              <a:avLst/>
              <a:gdLst/>
              <a:ahLst/>
              <a:cxnLst/>
              <a:rect l="l" t="t" r="r" b="b"/>
              <a:pathLst>
                <a:path w="5568950" h="1655445">
                  <a:moveTo>
                    <a:pt x="0" y="1655064"/>
                  </a:moveTo>
                  <a:lnTo>
                    <a:pt x="5568696" y="1655064"/>
                  </a:lnTo>
                  <a:lnTo>
                    <a:pt x="5568696" y="0"/>
                  </a:lnTo>
                  <a:lnTo>
                    <a:pt x="0" y="0"/>
                  </a:lnTo>
                  <a:lnTo>
                    <a:pt x="0" y="1655064"/>
                  </a:lnTo>
                  <a:close/>
                </a:path>
              </a:pathLst>
            </a:custGeom>
            <a:ln w="12192">
              <a:solidFill>
                <a:srgbClr val="0013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07891" y="2007107"/>
              <a:ext cx="1417320" cy="1655445"/>
            </a:xfrm>
            <a:custGeom>
              <a:avLst/>
              <a:gdLst/>
              <a:ahLst/>
              <a:cxnLst/>
              <a:rect l="l" t="t" r="r" b="b"/>
              <a:pathLst>
                <a:path w="1417320" h="1655445">
                  <a:moveTo>
                    <a:pt x="0" y="1655064"/>
                  </a:moveTo>
                  <a:lnTo>
                    <a:pt x="1417319" y="1655064"/>
                  </a:lnTo>
                  <a:lnTo>
                    <a:pt x="1417319" y="0"/>
                  </a:lnTo>
                  <a:lnTo>
                    <a:pt x="0" y="0"/>
                  </a:lnTo>
                  <a:lnTo>
                    <a:pt x="0" y="1655064"/>
                  </a:lnTo>
                  <a:close/>
                </a:path>
              </a:pathLst>
            </a:custGeom>
            <a:ln w="9143">
              <a:solidFill>
                <a:srgbClr val="001F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561" y="2646031"/>
              <a:ext cx="1061290" cy="1513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4759" y="2755353"/>
              <a:ext cx="1241869" cy="40669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712464" y="2590926"/>
            <a:ext cx="142494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001F42"/>
                </a:solidFill>
                <a:latin typeface="Segoe UI"/>
                <a:cs typeface="Segoe UI"/>
              </a:rPr>
              <a:t>SUCCESSFUL</a:t>
            </a:r>
            <a:endParaRPr sz="1400">
              <a:latin typeface="Segoe UI"/>
              <a:cs typeface="Segoe UI"/>
            </a:endParaRPr>
          </a:p>
          <a:p>
            <a:pPr marL="208915">
              <a:lnSpc>
                <a:spcPct val="100000"/>
              </a:lnSpc>
            </a:pPr>
            <a:r>
              <a:rPr sz="1400" b="1" spc="-10" dirty="0">
                <a:solidFill>
                  <a:srgbClr val="001F42"/>
                </a:solidFill>
                <a:latin typeface="Segoe UI"/>
                <a:cs typeface="Segoe UI"/>
              </a:rPr>
              <a:t>MEDIATION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63844" y="2545461"/>
            <a:ext cx="1913889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Mediated</a:t>
            </a:r>
            <a:r>
              <a:rPr sz="1600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Settlement</a:t>
            </a:r>
            <a:endParaRPr sz="1600">
              <a:latin typeface="Segoe UI"/>
              <a:cs typeface="Segoe UI"/>
            </a:endParaRPr>
          </a:p>
          <a:p>
            <a:pPr marL="1270"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Agreement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98560" y="2375662"/>
            <a:ext cx="230505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Procedure</a:t>
            </a:r>
            <a:r>
              <a:rPr sz="16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16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recognition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Mediated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Settlement</a:t>
            </a:r>
            <a:r>
              <a:rPr sz="1600" spc="-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Agreement</a:t>
            </a:r>
            <a:endParaRPr sz="1600">
              <a:latin typeface="Segoe UI"/>
              <a:cs typeface="Segoe U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03129" y="4047553"/>
            <a:ext cx="7014209" cy="1750060"/>
            <a:chOff x="3703129" y="4047553"/>
            <a:chExt cx="7014209" cy="1750060"/>
          </a:xfrm>
        </p:grpSpPr>
        <p:sp>
          <p:nvSpPr>
            <p:cNvPr id="19" name="object 19"/>
            <p:cNvSpPr/>
            <p:nvPr/>
          </p:nvSpPr>
          <p:spPr>
            <a:xfrm>
              <a:off x="5148071" y="4059935"/>
              <a:ext cx="5568950" cy="1731645"/>
            </a:xfrm>
            <a:custGeom>
              <a:avLst/>
              <a:gdLst/>
              <a:ahLst/>
              <a:cxnLst/>
              <a:rect l="l" t="t" r="r" b="b"/>
              <a:pathLst>
                <a:path w="5568950" h="1731645">
                  <a:moveTo>
                    <a:pt x="5568696" y="0"/>
                  </a:moveTo>
                  <a:lnTo>
                    <a:pt x="0" y="0"/>
                  </a:lnTo>
                  <a:lnTo>
                    <a:pt x="0" y="1731264"/>
                  </a:lnTo>
                  <a:lnTo>
                    <a:pt x="5568696" y="1731264"/>
                  </a:lnTo>
                  <a:lnTo>
                    <a:pt x="5568696" y="0"/>
                  </a:lnTo>
                  <a:close/>
                </a:path>
              </a:pathLst>
            </a:custGeom>
            <a:solidFill>
              <a:srgbClr val="D5D9D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07891" y="4052315"/>
              <a:ext cx="1442085" cy="1740535"/>
            </a:xfrm>
            <a:custGeom>
              <a:avLst/>
              <a:gdLst/>
              <a:ahLst/>
              <a:cxnLst/>
              <a:rect l="l" t="t" r="r" b="b"/>
              <a:pathLst>
                <a:path w="1442085" h="1740535">
                  <a:moveTo>
                    <a:pt x="0" y="1740407"/>
                  </a:moveTo>
                  <a:lnTo>
                    <a:pt x="1441703" y="1740407"/>
                  </a:lnTo>
                  <a:lnTo>
                    <a:pt x="1441703" y="0"/>
                  </a:lnTo>
                  <a:lnTo>
                    <a:pt x="0" y="0"/>
                  </a:lnTo>
                  <a:lnTo>
                    <a:pt x="0" y="1740407"/>
                  </a:lnTo>
                  <a:close/>
                </a:path>
              </a:pathLst>
            </a:custGeom>
            <a:ln w="9144">
              <a:solidFill>
                <a:srgbClr val="001F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712464" y="4765039"/>
            <a:ext cx="142684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7810" marR="3810" indent="-15875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EC2723"/>
                </a:solidFill>
                <a:latin typeface="Segoe UI"/>
                <a:cs typeface="Segoe UI"/>
              </a:rPr>
              <a:t>UNSUCCESSFUL MEDIATION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96533" y="4613275"/>
            <a:ext cx="10375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" marR="5080" indent="-4318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Segoe UI"/>
                <a:cs typeface="Segoe UI"/>
              </a:rPr>
              <a:t>Request</a:t>
            </a:r>
            <a:r>
              <a:rPr sz="1600" spc="-55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for </a:t>
            </a:r>
            <a:r>
              <a:rPr sz="1600" spc="-10" dirty="0">
                <a:latin typeface="Segoe UI"/>
                <a:cs typeface="Segoe UI"/>
              </a:rPr>
              <a:t>arbitration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74278" y="4612894"/>
            <a:ext cx="1668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5904" marR="5080" indent="-25654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Segoe UI"/>
                <a:cs typeface="Segoe UI"/>
              </a:rPr>
              <a:t>Arbitral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award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and </a:t>
            </a:r>
            <a:r>
              <a:rPr sz="1600" spc="-10" dirty="0">
                <a:latin typeface="Segoe UI"/>
                <a:cs typeface="Segoe UI"/>
              </a:rPr>
              <a:t>enforcement</a:t>
            </a:r>
            <a:endParaRPr sz="1600">
              <a:latin typeface="Segoe UI"/>
              <a:cs typeface="Segoe U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35279" y="868654"/>
            <a:ext cx="7868920" cy="4164329"/>
            <a:chOff x="335279" y="868654"/>
            <a:chExt cx="7868920" cy="4164329"/>
          </a:xfrm>
        </p:grpSpPr>
        <p:sp>
          <p:nvSpPr>
            <p:cNvPr id="25" name="object 25"/>
            <p:cNvSpPr/>
            <p:nvPr/>
          </p:nvSpPr>
          <p:spPr>
            <a:xfrm>
              <a:off x="3212591" y="3825240"/>
              <a:ext cx="240029" cy="5715"/>
            </a:xfrm>
            <a:custGeom>
              <a:avLst/>
              <a:gdLst/>
              <a:ahLst/>
              <a:cxnLst/>
              <a:rect l="l" t="t" r="r" b="b"/>
              <a:pathLst>
                <a:path w="240029" h="5714">
                  <a:moveTo>
                    <a:pt x="0" y="5334"/>
                  </a:moveTo>
                  <a:lnTo>
                    <a:pt x="2396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25439" y="2763012"/>
              <a:ext cx="340360" cy="76200"/>
            </a:xfrm>
            <a:custGeom>
              <a:avLst/>
              <a:gdLst/>
              <a:ahLst/>
              <a:cxnLst/>
              <a:rect l="l" t="t" r="r" b="b"/>
              <a:pathLst>
                <a:path w="340360" h="76200">
                  <a:moveTo>
                    <a:pt x="264033" y="0"/>
                  </a:moveTo>
                  <a:lnTo>
                    <a:pt x="264033" y="76200"/>
                  </a:lnTo>
                  <a:lnTo>
                    <a:pt x="327533" y="44450"/>
                  </a:lnTo>
                  <a:lnTo>
                    <a:pt x="276733" y="44450"/>
                  </a:lnTo>
                  <a:lnTo>
                    <a:pt x="276733" y="31750"/>
                  </a:lnTo>
                  <a:lnTo>
                    <a:pt x="327533" y="31750"/>
                  </a:lnTo>
                  <a:lnTo>
                    <a:pt x="264033" y="0"/>
                  </a:lnTo>
                  <a:close/>
                </a:path>
                <a:path w="340360" h="76200">
                  <a:moveTo>
                    <a:pt x="264033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64033" y="44450"/>
                  </a:lnTo>
                  <a:lnTo>
                    <a:pt x="264033" y="31750"/>
                  </a:lnTo>
                  <a:close/>
                </a:path>
                <a:path w="340360" h="76200">
                  <a:moveTo>
                    <a:pt x="327533" y="31750"/>
                  </a:moveTo>
                  <a:lnTo>
                    <a:pt x="276733" y="31750"/>
                  </a:lnTo>
                  <a:lnTo>
                    <a:pt x="276733" y="44450"/>
                  </a:lnTo>
                  <a:lnTo>
                    <a:pt x="327533" y="44450"/>
                  </a:lnTo>
                  <a:lnTo>
                    <a:pt x="340233" y="38100"/>
                  </a:lnTo>
                  <a:lnTo>
                    <a:pt x="327533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43727" y="4838827"/>
              <a:ext cx="340360" cy="76200"/>
            </a:xfrm>
            <a:custGeom>
              <a:avLst/>
              <a:gdLst/>
              <a:ahLst/>
              <a:cxnLst/>
              <a:rect l="l" t="t" r="r" b="b"/>
              <a:pathLst>
                <a:path w="340360" h="76200">
                  <a:moveTo>
                    <a:pt x="264033" y="0"/>
                  </a:moveTo>
                  <a:lnTo>
                    <a:pt x="264160" y="76200"/>
                  </a:lnTo>
                  <a:lnTo>
                    <a:pt x="327308" y="44467"/>
                  </a:lnTo>
                  <a:lnTo>
                    <a:pt x="276860" y="44467"/>
                  </a:lnTo>
                  <a:lnTo>
                    <a:pt x="276736" y="32131"/>
                  </a:lnTo>
                  <a:lnTo>
                    <a:pt x="276733" y="31767"/>
                  </a:lnTo>
                  <a:lnTo>
                    <a:pt x="327780" y="31767"/>
                  </a:lnTo>
                  <a:lnTo>
                    <a:pt x="264033" y="0"/>
                  </a:lnTo>
                  <a:close/>
                </a:path>
                <a:path w="340360" h="76200">
                  <a:moveTo>
                    <a:pt x="264085" y="31767"/>
                  </a:moveTo>
                  <a:lnTo>
                    <a:pt x="0" y="32131"/>
                  </a:lnTo>
                  <a:lnTo>
                    <a:pt x="0" y="44831"/>
                  </a:lnTo>
                  <a:lnTo>
                    <a:pt x="264107" y="44467"/>
                  </a:lnTo>
                  <a:lnTo>
                    <a:pt x="264085" y="31767"/>
                  </a:lnTo>
                  <a:close/>
                </a:path>
                <a:path w="340360" h="76200">
                  <a:moveTo>
                    <a:pt x="327780" y="31767"/>
                  </a:moveTo>
                  <a:lnTo>
                    <a:pt x="276733" y="31767"/>
                  </a:lnTo>
                  <a:lnTo>
                    <a:pt x="276736" y="32131"/>
                  </a:lnTo>
                  <a:lnTo>
                    <a:pt x="276860" y="44467"/>
                  </a:lnTo>
                  <a:lnTo>
                    <a:pt x="327308" y="44467"/>
                  </a:lnTo>
                  <a:lnTo>
                    <a:pt x="340233" y="37973"/>
                  </a:lnTo>
                  <a:lnTo>
                    <a:pt x="327780" y="31767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63839" y="2747899"/>
              <a:ext cx="340360" cy="76200"/>
            </a:xfrm>
            <a:custGeom>
              <a:avLst/>
              <a:gdLst/>
              <a:ahLst/>
              <a:cxnLst/>
              <a:rect l="l" t="t" r="r" b="b"/>
              <a:pathLst>
                <a:path w="340359" h="76200">
                  <a:moveTo>
                    <a:pt x="264032" y="0"/>
                  </a:moveTo>
                  <a:lnTo>
                    <a:pt x="264159" y="76200"/>
                  </a:lnTo>
                  <a:lnTo>
                    <a:pt x="327308" y="44467"/>
                  </a:lnTo>
                  <a:lnTo>
                    <a:pt x="276860" y="44467"/>
                  </a:lnTo>
                  <a:lnTo>
                    <a:pt x="276736" y="32130"/>
                  </a:lnTo>
                  <a:lnTo>
                    <a:pt x="276733" y="31767"/>
                  </a:lnTo>
                  <a:lnTo>
                    <a:pt x="327780" y="31767"/>
                  </a:lnTo>
                  <a:lnTo>
                    <a:pt x="264032" y="0"/>
                  </a:lnTo>
                  <a:close/>
                </a:path>
                <a:path w="340359" h="76200">
                  <a:moveTo>
                    <a:pt x="264085" y="31767"/>
                  </a:moveTo>
                  <a:lnTo>
                    <a:pt x="0" y="32130"/>
                  </a:lnTo>
                  <a:lnTo>
                    <a:pt x="0" y="44830"/>
                  </a:lnTo>
                  <a:lnTo>
                    <a:pt x="264107" y="44467"/>
                  </a:lnTo>
                  <a:lnTo>
                    <a:pt x="264085" y="31767"/>
                  </a:lnTo>
                  <a:close/>
                </a:path>
                <a:path w="340359" h="76200">
                  <a:moveTo>
                    <a:pt x="327780" y="31767"/>
                  </a:moveTo>
                  <a:lnTo>
                    <a:pt x="276733" y="31767"/>
                  </a:lnTo>
                  <a:lnTo>
                    <a:pt x="276736" y="32130"/>
                  </a:lnTo>
                  <a:lnTo>
                    <a:pt x="276860" y="44467"/>
                  </a:lnTo>
                  <a:lnTo>
                    <a:pt x="327308" y="44467"/>
                  </a:lnTo>
                  <a:lnTo>
                    <a:pt x="340232" y="37973"/>
                  </a:lnTo>
                  <a:lnTo>
                    <a:pt x="327780" y="317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72399" y="4838827"/>
              <a:ext cx="340360" cy="76200"/>
            </a:xfrm>
            <a:custGeom>
              <a:avLst/>
              <a:gdLst/>
              <a:ahLst/>
              <a:cxnLst/>
              <a:rect l="l" t="t" r="r" b="b"/>
              <a:pathLst>
                <a:path w="340359" h="76200">
                  <a:moveTo>
                    <a:pt x="264032" y="0"/>
                  </a:moveTo>
                  <a:lnTo>
                    <a:pt x="264159" y="76200"/>
                  </a:lnTo>
                  <a:lnTo>
                    <a:pt x="327308" y="44467"/>
                  </a:lnTo>
                  <a:lnTo>
                    <a:pt x="276860" y="44467"/>
                  </a:lnTo>
                  <a:lnTo>
                    <a:pt x="276736" y="32131"/>
                  </a:lnTo>
                  <a:lnTo>
                    <a:pt x="276733" y="31767"/>
                  </a:lnTo>
                  <a:lnTo>
                    <a:pt x="327780" y="31767"/>
                  </a:lnTo>
                  <a:lnTo>
                    <a:pt x="264032" y="0"/>
                  </a:lnTo>
                  <a:close/>
                </a:path>
                <a:path w="340359" h="76200">
                  <a:moveTo>
                    <a:pt x="264085" y="31767"/>
                  </a:moveTo>
                  <a:lnTo>
                    <a:pt x="0" y="32131"/>
                  </a:lnTo>
                  <a:lnTo>
                    <a:pt x="0" y="44831"/>
                  </a:lnTo>
                  <a:lnTo>
                    <a:pt x="264107" y="44467"/>
                  </a:lnTo>
                  <a:lnTo>
                    <a:pt x="264085" y="31767"/>
                  </a:lnTo>
                  <a:close/>
                </a:path>
                <a:path w="340359" h="76200">
                  <a:moveTo>
                    <a:pt x="327780" y="31767"/>
                  </a:moveTo>
                  <a:lnTo>
                    <a:pt x="276733" y="31767"/>
                  </a:lnTo>
                  <a:lnTo>
                    <a:pt x="276736" y="32131"/>
                  </a:lnTo>
                  <a:lnTo>
                    <a:pt x="276860" y="44467"/>
                  </a:lnTo>
                  <a:lnTo>
                    <a:pt x="327308" y="44467"/>
                  </a:lnTo>
                  <a:lnTo>
                    <a:pt x="340232" y="37973"/>
                  </a:lnTo>
                  <a:lnTo>
                    <a:pt x="327780" y="31767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50336" y="2780029"/>
              <a:ext cx="265430" cy="2252980"/>
            </a:xfrm>
            <a:custGeom>
              <a:avLst/>
              <a:gdLst/>
              <a:ahLst/>
              <a:cxnLst/>
              <a:rect l="l" t="t" r="r" b="b"/>
              <a:pathLst>
                <a:path w="265429" h="2252979">
                  <a:moveTo>
                    <a:pt x="265176" y="2215007"/>
                  </a:moveTo>
                  <a:lnTo>
                    <a:pt x="251752" y="2208149"/>
                  </a:lnTo>
                  <a:lnTo>
                    <a:pt x="189357" y="2176272"/>
                  </a:lnTo>
                  <a:lnTo>
                    <a:pt x="189026" y="2208034"/>
                  </a:lnTo>
                  <a:lnTo>
                    <a:pt x="0" y="2206244"/>
                  </a:lnTo>
                  <a:lnTo>
                    <a:pt x="0" y="2218944"/>
                  </a:lnTo>
                  <a:lnTo>
                    <a:pt x="188899" y="2220734"/>
                  </a:lnTo>
                  <a:lnTo>
                    <a:pt x="201536" y="2220849"/>
                  </a:lnTo>
                  <a:lnTo>
                    <a:pt x="188899" y="2220849"/>
                  </a:lnTo>
                  <a:lnTo>
                    <a:pt x="188595" y="2252472"/>
                  </a:lnTo>
                  <a:lnTo>
                    <a:pt x="253225" y="2220849"/>
                  </a:lnTo>
                  <a:lnTo>
                    <a:pt x="265176" y="2215007"/>
                  </a:lnTo>
                  <a:close/>
                </a:path>
                <a:path w="265429" h="2252979">
                  <a:moveTo>
                    <a:pt x="265176" y="38735"/>
                  </a:moveTo>
                  <a:lnTo>
                    <a:pt x="251752" y="31877"/>
                  </a:lnTo>
                  <a:lnTo>
                    <a:pt x="189357" y="0"/>
                  </a:lnTo>
                  <a:lnTo>
                    <a:pt x="189026" y="31762"/>
                  </a:lnTo>
                  <a:lnTo>
                    <a:pt x="0" y="29972"/>
                  </a:lnTo>
                  <a:lnTo>
                    <a:pt x="0" y="42672"/>
                  </a:lnTo>
                  <a:lnTo>
                    <a:pt x="188899" y="44462"/>
                  </a:lnTo>
                  <a:lnTo>
                    <a:pt x="201536" y="44577"/>
                  </a:lnTo>
                  <a:lnTo>
                    <a:pt x="188899" y="44577"/>
                  </a:lnTo>
                  <a:lnTo>
                    <a:pt x="188595" y="76200"/>
                  </a:lnTo>
                  <a:lnTo>
                    <a:pt x="253225" y="44577"/>
                  </a:lnTo>
                  <a:lnTo>
                    <a:pt x="265176" y="38735"/>
                  </a:lnTo>
                  <a:close/>
                </a:path>
              </a:pathLst>
            </a:custGeom>
            <a:solidFill>
              <a:srgbClr val="001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79" y="868654"/>
              <a:ext cx="3129914" cy="97805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78535" y="972312"/>
              <a:ext cx="2853055" cy="704215"/>
            </a:xfrm>
            <a:custGeom>
              <a:avLst/>
              <a:gdLst/>
              <a:ahLst/>
              <a:cxnLst/>
              <a:rect l="l" t="t" r="r" b="b"/>
              <a:pathLst>
                <a:path w="2853054" h="704214">
                  <a:moveTo>
                    <a:pt x="2806827" y="0"/>
                  </a:moveTo>
                  <a:lnTo>
                    <a:pt x="46075" y="0"/>
                  </a:lnTo>
                  <a:lnTo>
                    <a:pt x="28139" y="3613"/>
                  </a:lnTo>
                  <a:lnTo>
                    <a:pt x="13493" y="13477"/>
                  </a:lnTo>
                  <a:lnTo>
                    <a:pt x="3620" y="28128"/>
                  </a:lnTo>
                  <a:lnTo>
                    <a:pt x="0" y="46100"/>
                  </a:lnTo>
                  <a:lnTo>
                    <a:pt x="0" y="657987"/>
                  </a:lnTo>
                  <a:lnTo>
                    <a:pt x="3620" y="675959"/>
                  </a:lnTo>
                  <a:lnTo>
                    <a:pt x="13493" y="690610"/>
                  </a:lnTo>
                  <a:lnTo>
                    <a:pt x="28139" y="700474"/>
                  </a:lnTo>
                  <a:lnTo>
                    <a:pt x="46075" y="704088"/>
                  </a:lnTo>
                  <a:lnTo>
                    <a:pt x="2806827" y="704088"/>
                  </a:lnTo>
                  <a:lnTo>
                    <a:pt x="2824799" y="700474"/>
                  </a:lnTo>
                  <a:lnTo>
                    <a:pt x="2839450" y="690610"/>
                  </a:lnTo>
                  <a:lnTo>
                    <a:pt x="2849314" y="675959"/>
                  </a:lnTo>
                  <a:lnTo>
                    <a:pt x="2852928" y="657987"/>
                  </a:lnTo>
                  <a:lnTo>
                    <a:pt x="2852928" y="46100"/>
                  </a:lnTo>
                  <a:lnTo>
                    <a:pt x="2849314" y="28128"/>
                  </a:lnTo>
                  <a:lnTo>
                    <a:pt x="2839450" y="13477"/>
                  </a:lnTo>
                  <a:lnTo>
                    <a:pt x="2824799" y="3613"/>
                  </a:lnTo>
                  <a:lnTo>
                    <a:pt x="28068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12444" y="1106551"/>
            <a:ext cx="2621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404040"/>
                </a:solidFill>
                <a:latin typeface="Segoe UI"/>
                <a:cs typeface="Segoe UI"/>
              </a:rPr>
              <a:t>Med-</a:t>
            </a:r>
            <a:r>
              <a:rPr sz="2400" b="1" dirty="0">
                <a:solidFill>
                  <a:srgbClr val="404040"/>
                </a:solidFill>
                <a:latin typeface="Segoe UI"/>
                <a:cs typeface="Segoe UI"/>
              </a:rPr>
              <a:t>Arb</a:t>
            </a:r>
            <a:r>
              <a:rPr sz="2400" b="1" spc="3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Segoe UI"/>
                <a:cs typeface="Segoe UI"/>
              </a:rPr>
              <a:t>Protocol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25" dirty="0">
                <a:latin typeface="Segoe UI Light"/>
                <a:cs typeface="Segoe UI Light"/>
              </a:rPr>
              <a:t>12</a:t>
            </a:fld>
            <a:endParaRPr spc="-25" dirty="0">
              <a:latin typeface="Segoe UI Light"/>
              <a:cs typeface="Segoe UI Light"/>
            </a:endParaRPr>
          </a:p>
        </p:txBody>
      </p:sp>
      <p:pic>
        <p:nvPicPr>
          <p:cNvPr id="35" name="object 43">
            <a:extLst>
              <a:ext uri="{FF2B5EF4-FFF2-40B4-BE49-F238E27FC236}">
                <a16:creationId xmlns:a16="http://schemas.microsoft.com/office/drawing/2014/main" id="{D65A95D8-C2DC-C94F-9544-5880731C4B1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03610" y="98863"/>
            <a:ext cx="1285494" cy="7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3272" y="918463"/>
            <a:ext cx="3837304" cy="902969"/>
            <a:chOff x="373272" y="918463"/>
            <a:chExt cx="3837304" cy="9029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272" y="918463"/>
              <a:ext cx="3837265" cy="9028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8536" y="984503"/>
              <a:ext cx="3636645" cy="704215"/>
            </a:xfrm>
            <a:custGeom>
              <a:avLst/>
              <a:gdLst/>
              <a:ahLst/>
              <a:cxnLst/>
              <a:rect l="l" t="t" r="r" b="b"/>
              <a:pathLst>
                <a:path w="3636645" h="704214">
                  <a:moveTo>
                    <a:pt x="3590163" y="0"/>
                  </a:moveTo>
                  <a:lnTo>
                    <a:pt x="46075" y="0"/>
                  </a:lnTo>
                  <a:lnTo>
                    <a:pt x="28139" y="3613"/>
                  </a:lnTo>
                  <a:lnTo>
                    <a:pt x="13493" y="13477"/>
                  </a:lnTo>
                  <a:lnTo>
                    <a:pt x="3620" y="28128"/>
                  </a:lnTo>
                  <a:lnTo>
                    <a:pt x="0" y="46100"/>
                  </a:lnTo>
                  <a:lnTo>
                    <a:pt x="0" y="657987"/>
                  </a:lnTo>
                  <a:lnTo>
                    <a:pt x="3620" y="675959"/>
                  </a:lnTo>
                  <a:lnTo>
                    <a:pt x="13493" y="690610"/>
                  </a:lnTo>
                  <a:lnTo>
                    <a:pt x="28139" y="700474"/>
                  </a:lnTo>
                  <a:lnTo>
                    <a:pt x="46075" y="704088"/>
                  </a:lnTo>
                  <a:lnTo>
                    <a:pt x="3590163" y="704088"/>
                  </a:lnTo>
                  <a:lnTo>
                    <a:pt x="3608135" y="700474"/>
                  </a:lnTo>
                  <a:lnTo>
                    <a:pt x="3622786" y="690610"/>
                  </a:lnTo>
                  <a:lnTo>
                    <a:pt x="3632650" y="675959"/>
                  </a:lnTo>
                  <a:lnTo>
                    <a:pt x="3636264" y="657987"/>
                  </a:lnTo>
                  <a:lnTo>
                    <a:pt x="3636264" y="46100"/>
                  </a:lnTo>
                  <a:lnTo>
                    <a:pt x="3632650" y="28128"/>
                  </a:lnTo>
                  <a:lnTo>
                    <a:pt x="3622786" y="13477"/>
                  </a:lnTo>
                  <a:lnTo>
                    <a:pt x="3608135" y="3613"/>
                  </a:lnTo>
                  <a:lnTo>
                    <a:pt x="3590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970519" y="1603247"/>
            <a:ext cx="0" cy="1553210"/>
          </a:xfrm>
          <a:custGeom>
            <a:avLst/>
            <a:gdLst/>
            <a:ahLst/>
            <a:cxnLst/>
            <a:rect l="l" t="t" r="r" b="b"/>
            <a:pathLst>
              <a:path h="1553210">
                <a:moveTo>
                  <a:pt x="0" y="1552828"/>
                </a:moveTo>
                <a:lnTo>
                  <a:pt x="0" y="0"/>
                </a:lnTo>
              </a:path>
            </a:pathLst>
          </a:custGeom>
          <a:ln w="6096">
            <a:solidFill>
              <a:srgbClr val="001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09871" y="2301239"/>
            <a:ext cx="1713230" cy="3027045"/>
          </a:xfrm>
          <a:prstGeom prst="rect">
            <a:avLst/>
          </a:prstGeom>
          <a:ln w="12192">
            <a:solidFill>
              <a:srgbClr val="001F41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90"/>
              </a:spcBef>
            </a:pPr>
            <a:endParaRPr sz="1800">
              <a:latin typeface="Times New Roman"/>
              <a:cs typeface="Times New Roman"/>
            </a:endParaRPr>
          </a:p>
          <a:p>
            <a:pPr marL="139065" marR="177165" indent="5080" algn="ctr">
              <a:lnSpc>
                <a:spcPct val="100000"/>
              </a:lnSpc>
            </a:pPr>
            <a:r>
              <a:rPr sz="1800" b="1" dirty="0">
                <a:latin typeface="Segoe UI"/>
                <a:cs typeface="Segoe UI"/>
              </a:rPr>
              <a:t>The</a:t>
            </a:r>
            <a:r>
              <a:rPr sz="1800" b="1" spc="-2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parties </a:t>
            </a:r>
            <a:r>
              <a:rPr sz="1800" b="1" dirty="0">
                <a:latin typeface="Segoe UI"/>
                <a:cs typeface="Segoe UI"/>
              </a:rPr>
              <a:t>agree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b="1" spc="-25" dirty="0">
                <a:latin typeface="Segoe UI"/>
                <a:cs typeface="Segoe UI"/>
              </a:rPr>
              <a:t>on </a:t>
            </a:r>
            <a:r>
              <a:rPr sz="1800" b="1" spc="-10" dirty="0">
                <a:latin typeface="Segoe UI"/>
                <a:cs typeface="Segoe UI"/>
              </a:rPr>
              <a:t>arbitration </a:t>
            </a:r>
            <a:r>
              <a:rPr sz="1800" b="1" dirty="0">
                <a:latin typeface="Segoe UI"/>
                <a:cs typeface="Segoe UI"/>
              </a:rPr>
              <a:t>procedure</a:t>
            </a:r>
            <a:r>
              <a:rPr sz="1800" b="1" spc="-45" dirty="0">
                <a:latin typeface="Segoe UI"/>
                <a:cs typeface="Segoe UI"/>
              </a:rPr>
              <a:t> </a:t>
            </a:r>
            <a:r>
              <a:rPr sz="1800" b="1" spc="-25" dirty="0">
                <a:latin typeface="Segoe UI"/>
                <a:cs typeface="Segoe UI"/>
              </a:rPr>
              <a:t>to </a:t>
            </a:r>
            <a:r>
              <a:rPr sz="1800" b="1" spc="-10" dirty="0">
                <a:latin typeface="Segoe UI"/>
                <a:cs typeface="Segoe UI"/>
              </a:rPr>
              <a:t>facilitate mediation </a:t>
            </a:r>
            <a:r>
              <a:rPr sz="1800" b="1" dirty="0">
                <a:latin typeface="Segoe UI"/>
                <a:cs typeface="Segoe UI"/>
              </a:rPr>
              <a:t>under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b="1" spc="-20" dirty="0">
                <a:latin typeface="Segoe UI"/>
                <a:cs typeface="Segoe UI"/>
              </a:rPr>
              <a:t>VMC's </a:t>
            </a:r>
            <a:r>
              <a:rPr sz="1800" b="1" spc="-10" dirty="0">
                <a:latin typeface="Segoe UI"/>
                <a:cs typeface="Segoe UI"/>
              </a:rPr>
              <a:t>Mediation Rules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12408" y="1911095"/>
            <a:ext cx="1490980" cy="805180"/>
          </a:xfrm>
          <a:prstGeom prst="rect">
            <a:avLst/>
          </a:prstGeom>
          <a:solidFill>
            <a:srgbClr val="44536A"/>
          </a:solidFill>
        </p:spPr>
        <p:txBody>
          <a:bodyPr vert="horz" wrap="square" lIns="0" tIns="15557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1225"/>
              </a:spcBef>
            </a:pP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SUCCESSFUL</a:t>
            </a:r>
            <a:endParaRPr sz="1600">
              <a:latin typeface="Segoe UI"/>
              <a:cs typeface="Segoe UI"/>
            </a:endParaRPr>
          </a:p>
          <a:p>
            <a:pPr marL="18161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MEDIATION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18503" y="4730496"/>
            <a:ext cx="1853564" cy="807720"/>
          </a:xfrm>
          <a:prstGeom prst="rect">
            <a:avLst/>
          </a:prstGeom>
          <a:solidFill>
            <a:srgbClr val="EC2723"/>
          </a:solidFill>
        </p:spPr>
        <p:txBody>
          <a:bodyPr vert="horz" wrap="square" lIns="0" tIns="165735" rIns="0" bIns="0" rtlCol="0">
            <a:spAutoFit/>
          </a:bodyPr>
          <a:lstStyle/>
          <a:p>
            <a:pPr marL="412750" marR="100330" indent="-186055">
              <a:lnSpc>
                <a:spcPct val="100000"/>
              </a:lnSpc>
              <a:spcBef>
                <a:spcPts val="1305"/>
              </a:spcBef>
            </a:pP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UNSUCCESSFUL MEDIATION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4335" y="4870703"/>
            <a:ext cx="2798445" cy="585470"/>
          </a:xfrm>
          <a:prstGeom prst="rect">
            <a:avLst/>
          </a:prstGeom>
          <a:ln w="12192">
            <a:solidFill>
              <a:srgbClr val="001F4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330"/>
              </a:spcBef>
            </a:pPr>
            <a:r>
              <a:rPr sz="1600" dirty="0">
                <a:latin typeface="Segoe UI"/>
                <a:cs typeface="Segoe UI"/>
              </a:rPr>
              <a:t>Continuing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arbitration</a:t>
            </a:r>
            <a:endParaRPr sz="1600">
              <a:latin typeface="Segoe UI"/>
              <a:cs typeface="Segoe UI"/>
            </a:endParaRPr>
          </a:p>
          <a:p>
            <a:pPr marL="3810" algn="ctr">
              <a:lnSpc>
                <a:spcPct val="100000"/>
              </a:lnSpc>
            </a:pPr>
            <a:r>
              <a:rPr sz="1600" spc="-10" dirty="0">
                <a:latin typeface="Segoe UI"/>
                <a:cs typeface="Segoe UI"/>
              </a:rPr>
              <a:t>proceedings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71688" y="1164336"/>
            <a:ext cx="3411220" cy="954405"/>
          </a:xfrm>
          <a:prstGeom prst="rect">
            <a:avLst/>
          </a:prstGeom>
          <a:ln w="12192">
            <a:solidFill>
              <a:srgbClr val="001F41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35"/>
              </a:spcBef>
            </a:pPr>
            <a:r>
              <a:rPr sz="1400" b="1" spc="-10" dirty="0">
                <a:solidFill>
                  <a:srgbClr val="39AC9C"/>
                </a:solidFill>
                <a:latin typeface="Segoe UI"/>
                <a:cs typeface="Segoe UI"/>
              </a:rPr>
              <a:t>MEDIATED</a:t>
            </a:r>
            <a:r>
              <a:rPr sz="1400" b="1" spc="-50" dirty="0">
                <a:solidFill>
                  <a:srgbClr val="39AC9C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39AC9C"/>
                </a:solidFill>
                <a:latin typeface="Segoe UI"/>
                <a:cs typeface="Segoe UI"/>
              </a:rPr>
              <a:t>SETTLEMENT</a:t>
            </a:r>
            <a:r>
              <a:rPr sz="1400" b="1" spc="-90" dirty="0">
                <a:solidFill>
                  <a:srgbClr val="39AC9C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39AC9C"/>
                </a:solidFill>
                <a:latin typeface="Segoe UI"/>
                <a:cs typeface="Segoe UI"/>
              </a:rPr>
              <a:t>AGREEMENT</a:t>
            </a:r>
            <a:endParaRPr sz="1400">
              <a:latin typeface="Segoe UI"/>
              <a:cs typeface="Segoe UI"/>
            </a:endParaRPr>
          </a:p>
          <a:p>
            <a:pPr marL="93980" marR="231775">
              <a:lnSpc>
                <a:spcPct val="100000"/>
              </a:lnSpc>
            </a:pPr>
            <a:r>
              <a:rPr sz="1400" dirty="0">
                <a:latin typeface="Segoe UI"/>
                <a:cs typeface="Segoe UI"/>
              </a:rPr>
              <a:t>Implementation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of</a:t>
            </a:r>
            <a:r>
              <a:rPr sz="1400" spc="-6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procedures </a:t>
            </a:r>
            <a:r>
              <a:rPr sz="1400" spc="-25" dirty="0">
                <a:latin typeface="Segoe UI"/>
                <a:cs typeface="Segoe UI"/>
              </a:rPr>
              <a:t>for </a:t>
            </a:r>
            <a:r>
              <a:rPr sz="1400" dirty="0">
                <a:latin typeface="Segoe UI"/>
                <a:cs typeface="Segoe UI"/>
              </a:rPr>
              <a:t>recognition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of</a:t>
            </a:r>
            <a:r>
              <a:rPr sz="1400" spc="-5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the</a:t>
            </a:r>
            <a:r>
              <a:rPr sz="1400" spc="-6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successful</a:t>
            </a:r>
            <a:r>
              <a:rPr sz="1400" spc="-45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mediation </a:t>
            </a:r>
            <a:r>
              <a:rPr sz="1400" dirty="0">
                <a:latin typeface="Segoe UI"/>
                <a:cs typeface="Segoe UI"/>
              </a:rPr>
              <a:t>out</a:t>
            </a:r>
            <a:r>
              <a:rPr sz="1400" spc="-3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of</a:t>
            </a:r>
            <a:r>
              <a:rPr sz="1400" spc="-20" dirty="0">
                <a:latin typeface="Segoe UI"/>
                <a:cs typeface="Segoe UI"/>
              </a:rPr>
              <a:t> court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71688" y="2734055"/>
            <a:ext cx="3411220" cy="954405"/>
          </a:xfrm>
          <a:prstGeom prst="rect">
            <a:avLst/>
          </a:prstGeom>
          <a:ln w="12192">
            <a:solidFill>
              <a:srgbClr val="001F41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3980" marR="775335">
              <a:lnSpc>
                <a:spcPct val="100000"/>
              </a:lnSpc>
              <a:spcBef>
                <a:spcPts val="335"/>
              </a:spcBef>
            </a:pPr>
            <a:r>
              <a:rPr sz="1400" b="1" dirty="0">
                <a:solidFill>
                  <a:srgbClr val="39AC9C"/>
                </a:solidFill>
                <a:latin typeface="Segoe UI"/>
                <a:cs typeface="Segoe UI"/>
              </a:rPr>
              <a:t>THE</a:t>
            </a:r>
            <a:r>
              <a:rPr sz="1400" b="1" spc="-25" dirty="0">
                <a:solidFill>
                  <a:srgbClr val="39AC9C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39AC9C"/>
                </a:solidFill>
                <a:latin typeface="Segoe UI"/>
                <a:cs typeface="Segoe UI"/>
              </a:rPr>
              <a:t>ARBITRAL</a:t>
            </a:r>
            <a:r>
              <a:rPr sz="1400" b="1" spc="-45" dirty="0">
                <a:solidFill>
                  <a:srgbClr val="39AC9C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39AC9C"/>
                </a:solidFill>
                <a:latin typeface="Segoe UI"/>
                <a:cs typeface="Segoe UI"/>
              </a:rPr>
              <a:t>TRIBUNAL RECOGNIZING</a:t>
            </a:r>
            <a:r>
              <a:rPr sz="1400" b="1" spc="5" dirty="0">
                <a:solidFill>
                  <a:srgbClr val="39AC9C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39AC9C"/>
                </a:solidFill>
                <a:latin typeface="Segoe UI"/>
                <a:cs typeface="Segoe UI"/>
              </a:rPr>
              <a:t>THE</a:t>
            </a:r>
            <a:r>
              <a:rPr sz="1400" b="1" spc="-5" dirty="0">
                <a:solidFill>
                  <a:srgbClr val="39AC9C"/>
                </a:solidFill>
                <a:latin typeface="Segoe UI"/>
                <a:cs typeface="Segoe UI"/>
              </a:rPr>
              <a:t> </a:t>
            </a:r>
            <a:r>
              <a:rPr sz="1400" b="1" spc="-20" dirty="0">
                <a:solidFill>
                  <a:srgbClr val="39AC9C"/>
                </a:solidFill>
                <a:latin typeface="Segoe UI"/>
                <a:cs typeface="Segoe UI"/>
              </a:rPr>
              <a:t>MEDIATED </a:t>
            </a:r>
            <a:r>
              <a:rPr sz="1400" b="1" dirty="0">
                <a:solidFill>
                  <a:srgbClr val="39AC9C"/>
                </a:solidFill>
                <a:latin typeface="Segoe UI"/>
                <a:cs typeface="Segoe UI"/>
              </a:rPr>
              <a:t>SETTLEMENT</a:t>
            </a:r>
            <a:r>
              <a:rPr sz="1400" b="1" spc="-35" dirty="0">
                <a:solidFill>
                  <a:srgbClr val="39AC9C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39AC9C"/>
                </a:solidFill>
                <a:latin typeface="Segoe UI"/>
                <a:cs typeface="Segoe UI"/>
              </a:rPr>
              <a:t>AGREEMENT</a:t>
            </a:r>
            <a:endParaRPr sz="1400">
              <a:latin typeface="Segoe UI"/>
              <a:cs typeface="Segoe UI"/>
            </a:endParaRPr>
          </a:p>
          <a:p>
            <a:pPr marL="939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Segoe UI"/>
                <a:cs typeface="Segoe UI"/>
              </a:rPr>
              <a:t>Enforcement</a:t>
            </a:r>
            <a:r>
              <a:rPr sz="1400" spc="2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as</a:t>
            </a:r>
            <a:r>
              <a:rPr sz="1400" spc="-4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an</a:t>
            </a:r>
            <a:r>
              <a:rPr sz="1400" spc="-7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arbitral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spc="-20" dirty="0">
                <a:latin typeface="Segoe UI"/>
                <a:cs typeface="Segoe UI"/>
              </a:rPr>
              <a:t>award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8536" y="2154935"/>
            <a:ext cx="3209925" cy="3188335"/>
          </a:xfrm>
          <a:custGeom>
            <a:avLst/>
            <a:gdLst/>
            <a:ahLst/>
            <a:cxnLst/>
            <a:rect l="l" t="t" r="r" b="b"/>
            <a:pathLst>
              <a:path w="3209925" h="3188335">
                <a:moveTo>
                  <a:pt x="3009138" y="0"/>
                </a:moveTo>
                <a:lnTo>
                  <a:pt x="200380" y="0"/>
                </a:lnTo>
                <a:lnTo>
                  <a:pt x="154434" y="5289"/>
                </a:lnTo>
                <a:lnTo>
                  <a:pt x="112258" y="20358"/>
                </a:lnTo>
                <a:lnTo>
                  <a:pt x="75052" y="44007"/>
                </a:lnTo>
                <a:lnTo>
                  <a:pt x="44021" y="75035"/>
                </a:lnTo>
                <a:lnTo>
                  <a:pt x="20366" y="112245"/>
                </a:lnTo>
                <a:lnTo>
                  <a:pt x="5292" y="154434"/>
                </a:lnTo>
                <a:lnTo>
                  <a:pt x="0" y="200405"/>
                </a:lnTo>
                <a:lnTo>
                  <a:pt x="0" y="2987802"/>
                </a:lnTo>
                <a:lnTo>
                  <a:pt x="5292" y="3033773"/>
                </a:lnTo>
                <a:lnTo>
                  <a:pt x="20366" y="3075962"/>
                </a:lnTo>
                <a:lnTo>
                  <a:pt x="44021" y="3113172"/>
                </a:lnTo>
                <a:lnTo>
                  <a:pt x="75052" y="3144200"/>
                </a:lnTo>
                <a:lnTo>
                  <a:pt x="112258" y="3167849"/>
                </a:lnTo>
                <a:lnTo>
                  <a:pt x="154434" y="3182918"/>
                </a:lnTo>
                <a:lnTo>
                  <a:pt x="200380" y="3188208"/>
                </a:lnTo>
                <a:lnTo>
                  <a:pt x="3009138" y="3188208"/>
                </a:lnTo>
                <a:lnTo>
                  <a:pt x="3055109" y="3182918"/>
                </a:lnTo>
                <a:lnTo>
                  <a:pt x="3097298" y="3167849"/>
                </a:lnTo>
                <a:lnTo>
                  <a:pt x="3134508" y="3144200"/>
                </a:lnTo>
                <a:lnTo>
                  <a:pt x="3165536" y="3113172"/>
                </a:lnTo>
                <a:lnTo>
                  <a:pt x="3189185" y="3075962"/>
                </a:lnTo>
                <a:lnTo>
                  <a:pt x="3204254" y="3033773"/>
                </a:lnTo>
                <a:lnTo>
                  <a:pt x="3209543" y="2987802"/>
                </a:lnTo>
                <a:lnTo>
                  <a:pt x="3209543" y="200405"/>
                </a:lnTo>
                <a:lnTo>
                  <a:pt x="3204254" y="154434"/>
                </a:lnTo>
                <a:lnTo>
                  <a:pt x="3189185" y="112245"/>
                </a:lnTo>
                <a:lnTo>
                  <a:pt x="3165536" y="75035"/>
                </a:lnTo>
                <a:lnTo>
                  <a:pt x="3134508" y="44007"/>
                </a:lnTo>
                <a:lnTo>
                  <a:pt x="3097298" y="20358"/>
                </a:lnTo>
                <a:lnTo>
                  <a:pt x="3055109" y="5289"/>
                </a:lnTo>
                <a:lnTo>
                  <a:pt x="3009138" y="0"/>
                </a:lnTo>
                <a:close/>
              </a:path>
            </a:pathLst>
          </a:custGeom>
          <a:solidFill>
            <a:srgbClr val="39A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3216" y="2388870"/>
            <a:ext cx="280606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Initiate</a:t>
            </a:r>
            <a:r>
              <a:rPr sz="1800" b="1" spc="-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arbitration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proceedings</a:t>
            </a:r>
            <a:r>
              <a:rPr sz="18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as</a:t>
            </a:r>
            <a:r>
              <a:rPr sz="180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usual</a:t>
            </a:r>
            <a:r>
              <a:rPr sz="1800" b="1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Segoe UI"/>
                <a:cs typeface="Segoe UI"/>
              </a:rPr>
              <a:t>until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1800" b="1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arbitral</a:t>
            </a:r>
            <a:r>
              <a:rPr sz="18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tribunal</a:t>
            </a:r>
            <a:r>
              <a:rPr sz="18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Segoe UI"/>
                <a:cs typeface="Segoe UI"/>
              </a:rPr>
              <a:t>is 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constituted.</a:t>
            </a:r>
            <a:endParaRPr sz="1800">
              <a:latin typeface="Segoe UI"/>
              <a:cs typeface="Segoe UI"/>
            </a:endParaRPr>
          </a:p>
          <a:p>
            <a:pPr marL="12700" marR="51435">
              <a:lnSpc>
                <a:spcPct val="100000"/>
              </a:lnSpc>
              <a:spcBef>
                <a:spcPts val="2160"/>
              </a:spcBef>
            </a:pP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180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arbitration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proceedings</a:t>
            </a:r>
            <a:r>
              <a:rPr sz="1800" b="1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will</a:t>
            </a:r>
            <a:r>
              <a:rPr sz="1800" b="1" spc="-25" dirty="0">
                <a:solidFill>
                  <a:srgbClr val="FFFFFF"/>
                </a:solidFill>
                <a:latin typeface="Segoe UI"/>
                <a:cs typeface="Segoe UI"/>
              </a:rPr>
              <a:t> be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adjourned</a:t>
            </a:r>
            <a:r>
              <a:rPr sz="180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at</a:t>
            </a:r>
            <a:r>
              <a:rPr sz="18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this</a:t>
            </a:r>
            <a:r>
              <a:rPr sz="18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stage</a:t>
            </a:r>
            <a:r>
              <a:rPr sz="18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Segoe UI"/>
                <a:cs typeface="Segoe UI"/>
              </a:rPr>
              <a:t>in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order</a:t>
            </a:r>
            <a:r>
              <a:rPr sz="180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18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commence mediation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205216" y="5035296"/>
            <a:ext cx="551815" cy="234950"/>
            <a:chOff x="8205216" y="5035296"/>
            <a:chExt cx="551815" cy="23495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8264" y="5038344"/>
              <a:ext cx="545591" cy="2286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08264" y="5038344"/>
              <a:ext cx="546100" cy="228600"/>
            </a:xfrm>
            <a:custGeom>
              <a:avLst/>
              <a:gdLst/>
              <a:ahLst/>
              <a:cxnLst/>
              <a:rect l="l" t="t" r="r" b="b"/>
              <a:pathLst>
                <a:path w="546100" h="228600">
                  <a:moveTo>
                    <a:pt x="0" y="57149"/>
                  </a:moveTo>
                  <a:lnTo>
                    <a:pt x="431291" y="57149"/>
                  </a:lnTo>
                  <a:lnTo>
                    <a:pt x="431291" y="0"/>
                  </a:lnTo>
                  <a:lnTo>
                    <a:pt x="545591" y="114299"/>
                  </a:lnTo>
                  <a:lnTo>
                    <a:pt x="431291" y="228599"/>
                  </a:lnTo>
                  <a:lnTo>
                    <a:pt x="431291" y="171449"/>
                  </a:lnTo>
                  <a:lnTo>
                    <a:pt x="0" y="171449"/>
                  </a:lnTo>
                  <a:lnTo>
                    <a:pt x="0" y="57149"/>
                  </a:lnTo>
                  <a:close/>
                </a:path>
              </a:pathLst>
            </a:custGeom>
            <a:ln w="6096">
              <a:solidFill>
                <a:srgbClr val="001F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742944" y="3685032"/>
            <a:ext cx="515620" cy="262255"/>
            <a:chOff x="3742944" y="3685032"/>
            <a:chExt cx="515620" cy="26225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5992" y="3688080"/>
              <a:ext cx="509016" cy="25603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745992" y="3688080"/>
              <a:ext cx="509270" cy="256540"/>
            </a:xfrm>
            <a:custGeom>
              <a:avLst/>
              <a:gdLst/>
              <a:ahLst/>
              <a:cxnLst/>
              <a:rect l="l" t="t" r="r" b="b"/>
              <a:pathLst>
                <a:path w="509270" h="256539">
                  <a:moveTo>
                    <a:pt x="0" y="64008"/>
                  </a:moveTo>
                  <a:lnTo>
                    <a:pt x="381000" y="64008"/>
                  </a:lnTo>
                  <a:lnTo>
                    <a:pt x="381000" y="0"/>
                  </a:lnTo>
                  <a:lnTo>
                    <a:pt x="509016" y="128016"/>
                  </a:lnTo>
                  <a:lnTo>
                    <a:pt x="381000" y="256032"/>
                  </a:lnTo>
                  <a:lnTo>
                    <a:pt x="381000" y="192024"/>
                  </a:lnTo>
                  <a:lnTo>
                    <a:pt x="0" y="192024"/>
                  </a:lnTo>
                  <a:lnTo>
                    <a:pt x="0" y="64008"/>
                  </a:lnTo>
                  <a:close/>
                </a:path>
              </a:pathLst>
            </a:custGeom>
            <a:ln w="6096">
              <a:solidFill>
                <a:srgbClr val="001F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022847" y="2305811"/>
            <a:ext cx="295275" cy="2877820"/>
            <a:chOff x="6022847" y="2305811"/>
            <a:chExt cx="295275" cy="2877820"/>
          </a:xfrm>
        </p:grpSpPr>
        <p:sp>
          <p:nvSpPr>
            <p:cNvPr id="22" name="object 22"/>
            <p:cNvSpPr/>
            <p:nvPr/>
          </p:nvSpPr>
          <p:spPr>
            <a:xfrm>
              <a:off x="6022847" y="2343911"/>
              <a:ext cx="178435" cy="2800985"/>
            </a:xfrm>
            <a:custGeom>
              <a:avLst/>
              <a:gdLst/>
              <a:ahLst/>
              <a:cxnLst/>
              <a:rect l="l" t="t" r="r" b="b"/>
              <a:pathLst>
                <a:path w="178435" h="2800985">
                  <a:moveTo>
                    <a:pt x="0" y="1472183"/>
                  </a:moveTo>
                  <a:lnTo>
                    <a:pt x="177926" y="1472183"/>
                  </a:lnTo>
                </a:path>
                <a:path w="178435" h="2800985">
                  <a:moveTo>
                    <a:pt x="176784" y="2800604"/>
                  </a:moveTo>
                  <a:lnTo>
                    <a:pt x="176784" y="0"/>
                  </a:lnTo>
                </a:path>
              </a:pathLst>
            </a:custGeom>
            <a:ln w="6096">
              <a:solidFill>
                <a:srgbClr val="001F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9631" y="2305811"/>
              <a:ext cx="118237" cy="762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9631" y="5106923"/>
              <a:ext cx="118237" cy="76200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7802880" y="1565147"/>
            <a:ext cx="370205" cy="1630680"/>
            <a:chOff x="7802880" y="1565147"/>
            <a:chExt cx="370205" cy="163068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70520" y="1565147"/>
              <a:ext cx="202056" cy="762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70520" y="3119627"/>
              <a:ext cx="202056" cy="762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802880" y="2343911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4">
                  <a:moveTo>
                    <a:pt x="0" y="0"/>
                  </a:moveTo>
                  <a:lnTo>
                    <a:pt x="177926" y="0"/>
                  </a:lnTo>
                </a:path>
              </a:pathLst>
            </a:custGeom>
            <a:ln w="6096">
              <a:solidFill>
                <a:srgbClr val="001F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78536" y="197392"/>
            <a:ext cx="9850120" cy="8117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en-GB" sz="3200" b="1" spc="-10" dirty="0">
                <a:solidFill>
                  <a:srgbClr val="404040"/>
                </a:solidFill>
                <a:latin typeface="Segoe UI"/>
                <a:cs typeface="Segoe UI"/>
              </a:rPr>
              <a:t>Arb-</a:t>
            </a:r>
            <a:r>
              <a:rPr lang="en-GB" sz="3200" b="1" spc="-30" dirty="0">
                <a:solidFill>
                  <a:srgbClr val="404040"/>
                </a:solidFill>
                <a:latin typeface="Segoe UI"/>
                <a:cs typeface="Segoe UI"/>
              </a:rPr>
              <a:t>Med-</a:t>
            </a:r>
            <a:r>
              <a:rPr lang="en-GB" sz="3200" b="1" dirty="0">
                <a:solidFill>
                  <a:srgbClr val="404040"/>
                </a:solidFill>
                <a:latin typeface="Segoe UI"/>
                <a:cs typeface="Segoe UI"/>
              </a:rPr>
              <a:t>Arb</a:t>
            </a:r>
            <a:r>
              <a:rPr lang="en-GB" sz="3200" b="1" spc="5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en-GB" sz="3200" b="1" spc="-10" dirty="0">
                <a:solidFill>
                  <a:srgbClr val="404040"/>
                </a:solidFill>
                <a:latin typeface="Segoe UI"/>
                <a:cs typeface="Segoe UI"/>
              </a:rPr>
              <a:t>Protocol</a:t>
            </a:r>
            <a:br>
              <a:rPr lang="en-GB" sz="2000" dirty="0">
                <a:latin typeface="Segoe UI"/>
                <a:cs typeface="Segoe UI"/>
              </a:rPr>
            </a:br>
            <a:endParaRPr sz="2000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25" dirty="0">
                <a:latin typeface="Segoe UI Light"/>
                <a:cs typeface="Segoe UI Light"/>
              </a:rPr>
              <a:t>13</a:t>
            </a:fld>
            <a:endParaRPr spc="-25" dirty="0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797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702" y="238634"/>
            <a:ext cx="10740898" cy="691933"/>
          </a:xfrm>
          <a:prstGeom prst="rect">
            <a:avLst/>
          </a:prstGeom>
        </p:spPr>
        <p:txBody>
          <a:bodyPr vert="horz" wrap="square" lIns="0" tIns="258521" rIns="0" bIns="0" rtlCol="0">
            <a:spAutoFit/>
          </a:bodyPr>
          <a:lstStyle/>
          <a:p>
            <a:pPr marL="46863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Enforcement</a:t>
            </a:r>
            <a:r>
              <a:rPr sz="2800" spc="-110" dirty="0"/>
              <a:t> </a:t>
            </a:r>
            <a:r>
              <a:rPr sz="2800" dirty="0"/>
              <a:t>of</a:t>
            </a:r>
            <a:r>
              <a:rPr sz="2800" spc="-50" dirty="0"/>
              <a:t> </a:t>
            </a:r>
            <a:r>
              <a:rPr sz="2800" dirty="0"/>
              <a:t>Mediated</a:t>
            </a:r>
            <a:r>
              <a:rPr sz="2800" spc="-60" dirty="0"/>
              <a:t> </a:t>
            </a:r>
            <a:r>
              <a:rPr sz="2800" dirty="0"/>
              <a:t>Settlement</a:t>
            </a:r>
            <a:r>
              <a:rPr sz="2800" spc="-90" dirty="0"/>
              <a:t> </a:t>
            </a:r>
            <a:r>
              <a:rPr sz="2800" dirty="0"/>
              <a:t>Agreement</a:t>
            </a:r>
            <a:r>
              <a:rPr sz="2800" spc="-65" dirty="0"/>
              <a:t> </a:t>
            </a:r>
            <a:r>
              <a:rPr sz="2800" spc="-10" dirty="0"/>
              <a:t>(MSA)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0439400" y="2557272"/>
            <a:ext cx="1450975" cy="1816735"/>
          </a:xfrm>
          <a:prstGeom prst="rect">
            <a:avLst/>
          </a:prstGeom>
          <a:solidFill>
            <a:srgbClr val="001F42"/>
          </a:solidFill>
        </p:spPr>
        <p:txBody>
          <a:bodyPr vert="horz" wrap="square" lIns="0" tIns="43180" rIns="0" bIns="0" rtlCol="0">
            <a:spAutoFit/>
          </a:bodyPr>
          <a:lstStyle/>
          <a:p>
            <a:pPr marL="94615" marR="86995" indent="1270" algn="ctr">
              <a:lnSpc>
                <a:spcPct val="100000"/>
              </a:lnSpc>
              <a:spcBef>
                <a:spcPts val="340"/>
              </a:spcBef>
            </a:pP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Chapter</a:t>
            </a:r>
            <a:r>
              <a:rPr sz="1400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XXXIII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2015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Civil Procedure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egoe UI"/>
                <a:cs typeface="Segoe UI"/>
              </a:rPr>
              <a:t>Code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regulates procedures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Segoe UI"/>
                <a:cs typeface="Segoe UI"/>
              </a:rPr>
              <a:t>for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recognizing</a:t>
            </a:r>
            <a:endParaRPr sz="1400">
              <a:latin typeface="Segoe UI"/>
              <a:cs typeface="Segoe UI"/>
            </a:endParaRPr>
          </a:p>
          <a:p>
            <a:pPr marL="237490" marR="231140"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out-</a:t>
            </a:r>
            <a:r>
              <a:rPr sz="1400" spc="-25" dirty="0">
                <a:solidFill>
                  <a:srgbClr val="FFFFFF"/>
                </a:solidFill>
                <a:latin typeface="Segoe UI"/>
                <a:cs typeface="Segoe UI"/>
              </a:rPr>
              <a:t>of-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court </a:t>
            </a:r>
            <a:r>
              <a:rPr sz="1400" spc="-25" dirty="0">
                <a:solidFill>
                  <a:srgbClr val="FFFFFF"/>
                </a:solidFill>
                <a:latin typeface="Segoe UI"/>
                <a:cs typeface="Segoe UI"/>
              </a:rPr>
              <a:t>MSA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1415" y="1920239"/>
            <a:ext cx="1252727" cy="12527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05858" y="1562811"/>
            <a:ext cx="781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Segoe UI"/>
                <a:cs typeface="Segoe UI"/>
              </a:rPr>
              <a:t>COURT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2108" y="1412874"/>
            <a:ext cx="11385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latin typeface="Segoe UI"/>
                <a:cs typeface="Segoe UI"/>
              </a:rPr>
              <a:t>APPLICANT</a:t>
            </a:r>
            <a:endParaRPr sz="1600">
              <a:latin typeface="Segoe UI"/>
              <a:cs typeface="Segoe U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9911" y="1804416"/>
            <a:ext cx="3559175" cy="1365885"/>
            <a:chOff x="819911" y="1804416"/>
            <a:chExt cx="3559175" cy="13658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263" y="1889760"/>
              <a:ext cx="1075944" cy="10546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22959" y="1807464"/>
              <a:ext cx="1353820" cy="1359535"/>
            </a:xfrm>
            <a:custGeom>
              <a:avLst/>
              <a:gdLst/>
              <a:ahLst/>
              <a:cxnLst/>
              <a:rect l="l" t="t" r="r" b="b"/>
              <a:pathLst>
                <a:path w="1353820" h="1359535">
                  <a:moveTo>
                    <a:pt x="0" y="679703"/>
                  </a:moveTo>
                  <a:lnTo>
                    <a:pt x="1698" y="631159"/>
                  </a:lnTo>
                  <a:lnTo>
                    <a:pt x="6719" y="583537"/>
                  </a:lnTo>
                  <a:lnTo>
                    <a:pt x="14947" y="536951"/>
                  </a:lnTo>
                  <a:lnTo>
                    <a:pt x="26267" y="491516"/>
                  </a:lnTo>
                  <a:lnTo>
                    <a:pt x="40565" y="447348"/>
                  </a:lnTo>
                  <a:lnTo>
                    <a:pt x="57727" y="404562"/>
                  </a:lnTo>
                  <a:lnTo>
                    <a:pt x="77637" y="363272"/>
                  </a:lnTo>
                  <a:lnTo>
                    <a:pt x="100183" y="323594"/>
                  </a:lnTo>
                  <a:lnTo>
                    <a:pt x="125248" y="285643"/>
                  </a:lnTo>
                  <a:lnTo>
                    <a:pt x="152720" y="249533"/>
                  </a:lnTo>
                  <a:lnTo>
                    <a:pt x="182482" y="215379"/>
                  </a:lnTo>
                  <a:lnTo>
                    <a:pt x="214420" y="183297"/>
                  </a:lnTo>
                  <a:lnTo>
                    <a:pt x="248421" y="153402"/>
                  </a:lnTo>
                  <a:lnTo>
                    <a:pt x="284370" y="125807"/>
                  </a:lnTo>
                  <a:lnTo>
                    <a:pt x="322151" y="100630"/>
                  </a:lnTo>
                  <a:lnTo>
                    <a:pt x="361651" y="77984"/>
                  </a:lnTo>
                  <a:lnTo>
                    <a:pt x="402756" y="57984"/>
                  </a:lnTo>
                  <a:lnTo>
                    <a:pt x="445350" y="40746"/>
                  </a:lnTo>
                  <a:lnTo>
                    <a:pt x="489319" y="26384"/>
                  </a:lnTo>
                  <a:lnTo>
                    <a:pt x="534548" y="15013"/>
                  </a:lnTo>
                  <a:lnTo>
                    <a:pt x="580924" y="6749"/>
                  </a:lnTo>
                  <a:lnTo>
                    <a:pt x="628331" y="1706"/>
                  </a:lnTo>
                  <a:lnTo>
                    <a:pt x="676656" y="0"/>
                  </a:lnTo>
                  <a:lnTo>
                    <a:pt x="724986" y="1706"/>
                  </a:lnTo>
                  <a:lnTo>
                    <a:pt x="772398" y="6749"/>
                  </a:lnTo>
                  <a:lnTo>
                    <a:pt x="818778" y="15013"/>
                  </a:lnTo>
                  <a:lnTo>
                    <a:pt x="864011" y="26384"/>
                  </a:lnTo>
                  <a:lnTo>
                    <a:pt x="907982" y="40746"/>
                  </a:lnTo>
                  <a:lnTo>
                    <a:pt x="950577" y="57984"/>
                  </a:lnTo>
                  <a:lnTo>
                    <a:pt x="991682" y="77984"/>
                  </a:lnTo>
                  <a:lnTo>
                    <a:pt x="1031182" y="100630"/>
                  </a:lnTo>
                  <a:lnTo>
                    <a:pt x="1068963" y="125807"/>
                  </a:lnTo>
                  <a:lnTo>
                    <a:pt x="1104911" y="153402"/>
                  </a:lnTo>
                  <a:lnTo>
                    <a:pt x="1138910" y="183297"/>
                  </a:lnTo>
                  <a:lnTo>
                    <a:pt x="1170847" y="215379"/>
                  </a:lnTo>
                  <a:lnTo>
                    <a:pt x="1200608" y="249533"/>
                  </a:lnTo>
                  <a:lnTo>
                    <a:pt x="1228077" y="285643"/>
                  </a:lnTo>
                  <a:lnTo>
                    <a:pt x="1253140" y="323594"/>
                  </a:lnTo>
                  <a:lnTo>
                    <a:pt x="1275683" y="363272"/>
                  </a:lnTo>
                  <a:lnTo>
                    <a:pt x="1295592" y="404562"/>
                  </a:lnTo>
                  <a:lnTo>
                    <a:pt x="1312752" y="447348"/>
                  </a:lnTo>
                  <a:lnTo>
                    <a:pt x="1327048" y="491516"/>
                  </a:lnTo>
                  <a:lnTo>
                    <a:pt x="1338367" y="536951"/>
                  </a:lnTo>
                  <a:lnTo>
                    <a:pt x="1346593" y="583537"/>
                  </a:lnTo>
                  <a:lnTo>
                    <a:pt x="1351613" y="631159"/>
                  </a:lnTo>
                  <a:lnTo>
                    <a:pt x="1353312" y="679703"/>
                  </a:lnTo>
                  <a:lnTo>
                    <a:pt x="1351613" y="728248"/>
                  </a:lnTo>
                  <a:lnTo>
                    <a:pt x="1346593" y="775870"/>
                  </a:lnTo>
                  <a:lnTo>
                    <a:pt x="1338367" y="822456"/>
                  </a:lnTo>
                  <a:lnTo>
                    <a:pt x="1327048" y="867891"/>
                  </a:lnTo>
                  <a:lnTo>
                    <a:pt x="1312752" y="912059"/>
                  </a:lnTo>
                  <a:lnTo>
                    <a:pt x="1295592" y="954845"/>
                  </a:lnTo>
                  <a:lnTo>
                    <a:pt x="1275683" y="996135"/>
                  </a:lnTo>
                  <a:lnTo>
                    <a:pt x="1253140" y="1035813"/>
                  </a:lnTo>
                  <a:lnTo>
                    <a:pt x="1228077" y="1073764"/>
                  </a:lnTo>
                  <a:lnTo>
                    <a:pt x="1200608" y="1109874"/>
                  </a:lnTo>
                  <a:lnTo>
                    <a:pt x="1170847" y="1144028"/>
                  </a:lnTo>
                  <a:lnTo>
                    <a:pt x="1138910" y="1176110"/>
                  </a:lnTo>
                  <a:lnTo>
                    <a:pt x="1104911" y="1206005"/>
                  </a:lnTo>
                  <a:lnTo>
                    <a:pt x="1068963" y="1233600"/>
                  </a:lnTo>
                  <a:lnTo>
                    <a:pt x="1031182" y="1258777"/>
                  </a:lnTo>
                  <a:lnTo>
                    <a:pt x="991682" y="1281423"/>
                  </a:lnTo>
                  <a:lnTo>
                    <a:pt x="950577" y="1301423"/>
                  </a:lnTo>
                  <a:lnTo>
                    <a:pt x="907982" y="1318661"/>
                  </a:lnTo>
                  <a:lnTo>
                    <a:pt x="864011" y="1333023"/>
                  </a:lnTo>
                  <a:lnTo>
                    <a:pt x="818778" y="1344394"/>
                  </a:lnTo>
                  <a:lnTo>
                    <a:pt x="772398" y="1352658"/>
                  </a:lnTo>
                  <a:lnTo>
                    <a:pt x="724986" y="1357701"/>
                  </a:lnTo>
                  <a:lnTo>
                    <a:pt x="676656" y="1359408"/>
                  </a:lnTo>
                  <a:lnTo>
                    <a:pt x="628331" y="1357701"/>
                  </a:lnTo>
                  <a:lnTo>
                    <a:pt x="580924" y="1352658"/>
                  </a:lnTo>
                  <a:lnTo>
                    <a:pt x="534548" y="1344394"/>
                  </a:lnTo>
                  <a:lnTo>
                    <a:pt x="489319" y="1333023"/>
                  </a:lnTo>
                  <a:lnTo>
                    <a:pt x="445350" y="1318661"/>
                  </a:lnTo>
                  <a:lnTo>
                    <a:pt x="402756" y="1301423"/>
                  </a:lnTo>
                  <a:lnTo>
                    <a:pt x="361651" y="1281423"/>
                  </a:lnTo>
                  <a:lnTo>
                    <a:pt x="322151" y="1258777"/>
                  </a:lnTo>
                  <a:lnTo>
                    <a:pt x="284370" y="1233600"/>
                  </a:lnTo>
                  <a:lnTo>
                    <a:pt x="248421" y="1206005"/>
                  </a:lnTo>
                  <a:lnTo>
                    <a:pt x="214420" y="1176110"/>
                  </a:lnTo>
                  <a:lnTo>
                    <a:pt x="182482" y="1144028"/>
                  </a:lnTo>
                  <a:lnTo>
                    <a:pt x="152720" y="1109874"/>
                  </a:lnTo>
                  <a:lnTo>
                    <a:pt x="125248" y="1073764"/>
                  </a:lnTo>
                  <a:lnTo>
                    <a:pt x="100183" y="1035813"/>
                  </a:lnTo>
                  <a:lnTo>
                    <a:pt x="77637" y="996135"/>
                  </a:lnTo>
                  <a:lnTo>
                    <a:pt x="57727" y="954845"/>
                  </a:lnTo>
                  <a:lnTo>
                    <a:pt x="40565" y="912059"/>
                  </a:lnTo>
                  <a:lnTo>
                    <a:pt x="26267" y="867891"/>
                  </a:lnTo>
                  <a:lnTo>
                    <a:pt x="14947" y="822456"/>
                  </a:lnTo>
                  <a:lnTo>
                    <a:pt x="6719" y="775870"/>
                  </a:lnTo>
                  <a:lnTo>
                    <a:pt x="1698" y="728248"/>
                  </a:lnTo>
                  <a:lnTo>
                    <a:pt x="0" y="679703"/>
                  </a:lnTo>
                  <a:close/>
                </a:path>
              </a:pathLst>
            </a:custGeom>
            <a:ln w="6095">
              <a:solidFill>
                <a:srgbClr val="000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76272" y="2449067"/>
              <a:ext cx="2202815" cy="97790"/>
            </a:xfrm>
            <a:custGeom>
              <a:avLst/>
              <a:gdLst/>
              <a:ahLst/>
              <a:cxnLst/>
              <a:rect l="l" t="t" r="r" b="b"/>
              <a:pathLst>
                <a:path w="2202815" h="97789">
                  <a:moveTo>
                    <a:pt x="508381" y="38100"/>
                  </a:moveTo>
                  <a:lnTo>
                    <a:pt x="495681" y="31750"/>
                  </a:lnTo>
                  <a:lnTo>
                    <a:pt x="432181" y="0"/>
                  </a:lnTo>
                  <a:lnTo>
                    <a:pt x="432181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432181" y="44450"/>
                  </a:lnTo>
                  <a:lnTo>
                    <a:pt x="432181" y="76200"/>
                  </a:lnTo>
                  <a:lnTo>
                    <a:pt x="495681" y="44450"/>
                  </a:lnTo>
                  <a:lnTo>
                    <a:pt x="508381" y="38100"/>
                  </a:lnTo>
                  <a:close/>
                </a:path>
                <a:path w="2202815" h="97789">
                  <a:moveTo>
                    <a:pt x="2202307" y="59436"/>
                  </a:moveTo>
                  <a:lnTo>
                    <a:pt x="2189607" y="53086"/>
                  </a:lnTo>
                  <a:lnTo>
                    <a:pt x="2126107" y="21336"/>
                  </a:lnTo>
                  <a:lnTo>
                    <a:pt x="2126107" y="53086"/>
                  </a:lnTo>
                  <a:lnTo>
                    <a:pt x="1429512" y="53086"/>
                  </a:lnTo>
                  <a:lnTo>
                    <a:pt x="1429512" y="65786"/>
                  </a:lnTo>
                  <a:lnTo>
                    <a:pt x="2126107" y="65786"/>
                  </a:lnTo>
                  <a:lnTo>
                    <a:pt x="2126107" y="97536"/>
                  </a:lnTo>
                  <a:lnTo>
                    <a:pt x="2189607" y="65786"/>
                  </a:lnTo>
                  <a:lnTo>
                    <a:pt x="2202307" y="59436"/>
                  </a:lnTo>
                  <a:close/>
                </a:path>
              </a:pathLst>
            </a:custGeom>
            <a:solidFill>
              <a:srgbClr val="000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3576" y="2017776"/>
              <a:ext cx="947927" cy="106070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184895" y="2037664"/>
            <a:ext cx="193484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Segoe UI"/>
                <a:cs typeface="Segoe UI"/>
              </a:rPr>
              <a:t>The</a:t>
            </a:r>
            <a:r>
              <a:rPr sz="1400" spc="470" dirty="0">
                <a:latin typeface="Segoe UI"/>
                <a:cs typeface="Segoe UI"/>
              </a:rPr>
              <a:t>  </a:t>
            </a:r>
            <a:r>
              <a:rPr sz="1400" dirty="0">
                <a:latin typeface="Segoe UI"/>
                <a:cs typeface="Segoe UI"/>
              </a:rPr>
              <a:t>court</a:t>
            </a:r>
            <a:r>
              <a:rPr sz="1400" spc="484" dirty="0">
                <a:latin typeface="Segoe UI"/>
                <a:cs typeface="Segoe UI"/>
              </a:rPr>
              <a:t>  </a:t>
            </a:r>
            <a:r>
              <a:rPr sz="1400" dirty="0">
                <a:latin typeface="Segoe UI"/>
                <a:cs typeface="Segoe UI"/>
              </a:rPr>
              <a:t>to</a:t>
            </a:r>
            <a:r>
              <a:rPr sz="1400" spc="459" dirty="0">
                <a:latin typeface="Segoe UI"/>
                <a:cs typeface="Segoe UI"/>
              </a:rPr>
              <a:t>  </a:t>
            </a:r>
            <a:r>
              <a:rPr sz="1400" spc="-10" dirty="0">
                <a:latin typeface="Segoe UI"/>
                <a:cs typeface="Segoe UI"/>
              </a:rPr>
              <a:t>issue </a:t>
            </a:r>
            <a:r>
              <a:rPr sz="1400" dirty="0">
                <a:latin typeface="Segoe UI"/>
                <a:cs typeface="Segoe UI"/>
              </a:rPr>
              <a:t>summons</a:t>
            </a:r>
            <a:r>
              <a:rPr sz="1400" spc="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for</a:t>
            </a:r>
            <a:r>
              <a:rPr sz="1400" spc="6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session</a:t>
            </a:r>
            <a:r>
              <a:rPr sz="1400" spc="85" dirty="0">
                <a:latin typeface="Segoe UI"/>
                <a:cs typeface="Segoe UI"/>
              </a:rPr>
              <a:t> </a:t>
            </a:r>
            <a:r>
              <a:rPr sz="1400" spc="-25" dirty="0">
                <a:latin typeface="Segoe UI"/>
                <a:cs typeface="Segoe UI"/>
              </a:rPr>
              <a:t>to </a:t>
            </a:r>
            <a:r>
              <a:rPr sz="1400" dirty="0">
                <a:latin typeface="Segoe UI"/>
                <a:cs typeface="Segoe UI"/>
              </a:rPr>
              <a:t>resolve</a:t>
            </a:r>
            <a:r>
              <a:rPr sz="1400" spc="-2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the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application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290752" y="1728152"/>
            <a:ext cx="2914015" cy="3297554"/>
            <a:chOff x="7290752" y="1728152"/>
            <a:chExt cx="2914015" cy="3297554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67016" y="1941575"/>
              <a:ext cx="853440" cy="85648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299960" y="1737359"/>
              <a:ext cx="2895600" cy="1277620"/>
            </a:xfrm>
            <a:custGeom>
              <a:avLst/>
              <a:gdLst/>
              <a:ahLst/>
              <a:cxnLst/>
              <a:rect l="l" t="t" r="r" b="b"/>
              <a:pathLst>
                <a:path w="2895600" h="1277620">
                  <a:moveTo>
                    <a:pt x="0" y="212851"/>
                  </a:moveTo>
                  <a:lnTo>
                    <a:pt x="5619" y="164032"/>
                  </a:lnTo>
                  <a:lnTo>
                    <a:pt x="21626" y="119224"/>
                  </a:lnTo>
                  <a:lnTo>
                    <a:pt x="46746" y="79704"/>
                  </a:lnTo>
                  <a:lnTo>
                    <a:pt x="79704" y="46746"/>
                  </a:lnTo>
                  <a:lnTo>
                    <a:pt x="119224" y="21626"/>
                  </a:lnTo>
                  <a:lnTo>
                    <a:pt x="164032" y="5619"/>
                  </a:lnTo>
                  <a:lnTo>
                    <a:pt x="212851" y="0"/>
                  </a:lnTo>
                  <a:lnTo>
                    <a:pt x="2682748" y="0"/>
                  </a:lnTo>
                  <a:lnTo>
                    <a:pt x="2731567" y="5619"/>
                  </a:lnTo>
                  <a:lnTo>
                    <a:pt x="2776375" y="21626"/>
                  </a:lnTo>
                  <a:lnTo>
                    <a:pt x="2815895" y="46746"/>
                  </a:lnTo>
                  <a:lnTo>
                    <a:pt x="2848853" y="79704"/>
                  </a:lnTo>
                  <a:lnTo>
                    <a:pt x="2873973" y="119224"/>
                  </a:lnTo>
                  <a:lnTo>
                    <a:pt x="2889980" y="164032"/>
                  </a:lnTo>
                  <a:lnTo>
                    <a:pt x="2895600" y="212851"/>
                  </a:lnTo>
                  <a:lnTo>
                    <a:pt x="2895600" y="1064260"/>
                  </a:lnTo>
                  <a:lnTo>
                    <a:pt x="2889980" y="1113079"/>
                  </a:lnTo>
                  <a:lnTo>
                    <a:pt x="2873973" y="1157887"/>
                  </a:lnTo>
                  <a:lnTo>
                    <a:pt x="2848853" y="1197407"/>
                  </a:lnTo>
                  <a:lnTo>
                    <a:pt x="2815895" y="1230365"/>
                  </a:lnTo>
                  <a:lnTo>
                    <a:pt x="2776375" y="1255485"/>
                  </a:lnTo>
                  <a:lnTo>
                    <a:pt x="2731567" y="1271492"/>
                  </a:lnTo>
                  <a:lnTo>
                    <a:pt x="2682748" y="1277112"/>
                  </a:lnTo>
                  <a:lnTo>
                    <a:pt x="212851" y="1277112"/>
                  </a:lnTo>
                  <a:lnTo>
                    <a:pt x="164032" y="1271492"/>
                  </a:lnTo>
                  <a:lnTo>
                    <a:pt x="119224" y="1255485"/>
                  </a:lnTo>
                  <a:lnTo>
                    <a:pt x="79704" y="1230365"/>
                  </a:lnTo>
                  <a:lnTo>
                    <a:pt x="46746" y="1197407"/>
                  </a:lnTo>
                  <a:lnTo>
                    <a:pt x="21626" y="1157887"/>
                  </a:lnTo>
                  <a:lnTo>
                    <a:pt x="5619" y="1113079"/>
                  </a:lnTo>
                  <a:lnTo>
                    <a:pt x="0" y="1064260"/>
                  </a:lnTo>
                  <a:lnTo>
                    <a:pt x="0" y="212851"/>
                  </a:lnTo>
                  <a:close/>
                </a:path>
              </a:pathLst>
            </a:custGeom>
            <a:ln w="18288">
              <a:solidFill>
                <a:srgbClr val="000F1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0307" y="3779955"/>
              <a:ext cx="1245325" cy="124532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723758" y="4968366"/>
            <a:ext cx="198501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court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open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session</a:t>
            </a:r>
            <a:r>
              <a:rPr sz="1600" spc="-5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to</a:t>
            </a:r>
            <a:r>
              <a:rPr sz="1600" spc="-6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resolve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application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58872" y="1347597"/>
            <a:ext cx="101600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1600" spc="-20" dirty="0">
                <a:latin typeface="Segoe UI"/>
                <a:cs typeface="Segoe UI"/>
              </a:rPr>
              <a:t>File</a:t>
            </a:r>
            <a:endParaRPr sz="1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Segoe UI"/>
                <a:cs typeface="Segoe UI"/>
              </a:rPr>
              <a:t>application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79591" y="2470404"/>
            <a:ext cx="1329690" cy="76200"/>
          </a:xfrm>
          <a:custGeom>
            <a:avLst/>
            <a:gdLst/>
            <a:ahLst/>
            <a:cxnLst/>
            <a:rect l="l" t="t" r="r" b="b"/>
            <a:pathLst>
              <a:path w="1329690" h="76200">
                <a:moveTo>
                  <a:pt x="1253109" y="0"/>
                </a:moveTo>
                <a:lnTo>
                  <a:pt x="1253109" y="76200"/>
                </a:lnTo>
                <a:lnTo>
                  <a:pt x="1316609" y="44450"/>
                </a:lnTo>
                <a:lnTo>
                  <a:pt x="1265809" y="44450"/>
                </a:lnTo>
                <a:lnTo>
                  <a:pt x="1265809" y="31750"/>
                </a:lnTo>
                <a:lnTo>
                  <a:pt x="1316609" y="31750"/>
                </a:lnTo>
                <a:lnTo>
                  <a:pt x="1253109" y="0"/>
                </a:lnTo>
                <a:close/>
              </a:path>
              <a:path w="1329690" h="76200">
                <a:moveTo>
                  <a:pt x="125310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53109" y="44450"/>
                </a:lnTo>
                <a:lnTo>
                  <a:pt x="1253109" y="31750"/>
                </a:lnTo>
                <a:close/>
              </a:path>
              <a:path w="1329690" h="76200">
                <a:moveTo>
                  <a:pt x="1316609" y="31750"/>
                </a:moveTo>
                <a:lnTo>
                  <a:pt x="1265809" y="31750"/>
                </a:lnTo>
                <a:lnTo>
                  <a:pt x="1265809" y="44450"/>
                </a:lnTo>
                <a:lnTo>
                  <a:pt x="1316609" y="44450"/>
                </a:lnTo>
                <a:lnTo>
                  <a:pt x="1329309" y="38100"/>
                </a:lnTo>
                <a:lnTo>
                  <a:pt x="1316609" y="31750"/>
                </a:lnTo>
                <a:close/>
              </a:path>
            </a:pathLst>
          </a:custGeom>
          <a:solidFill>
            <a:srgbClr val="000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752333" y="3097733"/>
            <a:ext cx="70802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Segoe UI"/>
                <a:cs typeface="Segoe UI"/>
              </a:rPr>
              <a:t>10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days</a:t>
            </a:r>
            <a:endParaRPr sz="1600">
              <a:latin typeface="Segoe UI"/>
              <a:cs typeface="Segoe U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69263" y="3014472"/>
            <a:ext cx="9236075" cy="2832100"/>
            <a:chOff x="969263" y="3014472"/>
            <a:chExt cx="9236075" cy="2832100"/>
          </a:xfrm>
        </p:grpSpPr>
        <p:sp>
          <p:nvSpPr>
            <p:cNvPr id="22" name="object 22"/>
            <p:cNvSpPr/>
            <p:nvPr/>
          </p:nvSpPr>
          <p:spPr>
            <a:xfrm>
              <a:off x="8709659" y="3014472"/>
              <a:ext cx="76200" cy="447040"/>
            </a:xfrm>
            <a:custGeom>
              <a:avLst/>
              <a:gdLst/>
              <a:ahLst/>
              <a:cxnLst/>
              <a:rect l="l" t="t" r="r" b="b"/>
              <a:pathLst>
                <a:path w="76200" h="447039">
                  <a:moveTo>
                    <a:pt x="31754" y="370331"/>
                  </a:moveTo>
                  <a:lnTo>
                    <a:pt x="0" y="370331"/>
                  </a:lnTo>
                  <a:lnTo>
                    <a:pt x="38100" y="446531"/>
                  </a:lnTo>
                  <a:lnTo>
                    <a:pt x="69850" y="383031"/>
                  </a:lnTo>
                  <a:lnTo>
                    <a:pt x="31750" y="383031"/>
                  </a:lnTo>
                  <a:lnTo>
                    <a:pt x="31754" y="370331"/>
                  </a:lnTo>
                  <a:close/>
                </a:path>
                <a:path w="76200" h="447039">
                  <a:moveTo>
                    <a:pt x="44576" y="0"/>
                  </a:moveTo>
                  <a:lnTo>
                    <a:pt x="31876" y="0"/>
                  </a:lnTo>
                  <a:lnTo>
                    <a:pt x="31750" y="383031"/>
                  </a:lnTo>
                  <a:lnTo>
                    <a:pt x="44450" y="383031"/>
                  </a:lnTo>
                  <a:lnTo>
                    <a:pt x="44576" y="0"/>
                  </a:lnTo>
                  <a:close/>
                </a:path>
                <a:path w="76200" h="447039">
                  <a:moveTo>
                    <a:pt x="76200" y="370331"/>
                  </a:moveTo>
                  <a:lnTo>
                    <a:pt x="44454" y="370331"/>
                  </a:lnTo>
                  <a:lnTo>
                    <a:pt x="44450" y="383031"/>
                  </a:lnTo>
                  <a:lnTo>
                    <a:pt x="69850" y="383031"/>
                  </a:lnTo>
                  <a:lnTo>
                    <a:pt x="76200" y="370331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96911" y="3462527"/>
              <a:ext cx="2898775" cy="2334895"/>
            </a:xfrm>
            <a:custGeom>
              <a:avLst/>
              <a:gdLst/>
              <a:ahLst/>
              <a:cxnLst/>
              <a:rect l="l" t="t" r="r" b="b"/>
              <a:pathLst>
                <a:path w="2898775" h="2334895">
                  <a:moveTo>
                    <a:pt x="0" y="389128"/>
                  </a:moveTo>
                  <a:lnTo>
                    <a:pt x="3032" y="340321"/>
                  </a:lnTo>
                  <a:lnTo>
                    <a:pt x="11885" y="293322"/>
                  </a:lnTo>
                  <a:lnTo>
                    <a:pt x="26195" y="248496"/>
                  </a:lnTo>
                  <a:lnTo>
                    <a:pt x="45597" y="206208"/>
                  </a:lnTo>
                  <a:lnTo>
                    <a:pt x="69725" y="166821"/>
                  </a:lnTo>
                  <a:lnTo>
                    <a:pt x="98215" y="130702"/>
                  </a:lnTo>
                  <a:lnTo>
                    <a:pt x="130702" y="98215"/>
                  </a:lnTo>
                  <a:lnTo>
                    <a:pt x="166821" y="69725"/>
                  </a:lnTo>
                  <a:lnTo>
                    <a:pt x="206208" y="45597"/>
                  </a:lnTo>
                  <a:lnTo>
                    <a:pt x="248496" y="26195"/>
                  </a:lnTo>
                  <a:lnTo>
                    <a:pt x="293322" y="11885"/>
                  </a:lnTo>
                  <a:lnTo>
                    <a:pt x="340321" y="3032"/>
                  </a:lnTo>
                  <a:lnTo>
                    <a:pt x="389128" y="0"/>
                  </a:lnTo>
                  <a:lnTo>
                    <a:pt x="2509520" y="0"/>
                  </a:lnTo>
                  <a:lnTo>
                    <a:pt x="2558326" y="3032"/>
                  </a:lnTo>
                  <a:lnTo>
                    <a:pt x="2605325" y="11885"/>
                  </a:lnTo>
                  <a:lnTo>
                    <a:pt x="2650151" y="26195"/>
                  </a:lnTo>
                  <a:lnTo>
                    <a:pt x="2692439" y="45597"/>
                  </a:lnTo>
                  <a:lnTo>
                    <a:pt x="2731826" y="69725"/>
                  </a:lnTo>
                  <a:lnTo>
                    <a:pt x="2767945" y="98215"/>
                  </a:lnTo>
                  <a:lnTo>
                    <a:pt x="2800432" y="130702"/>
                  </a:lnTo>
                  <a:lnTo>
                    <a:pt x="2828922" y="166821"/>
                  </a:lnTo>
                  <a:lnTo>
                    <a:pt x="2853050" y="206208"/>
                  </a:lnTo>
                  <a:lnTo>
                    <a:pt x="2872452" y="248496"/>
                  </a:lnTo>
                  <a:lnTo>
                    <a:pt x="2886762" y="293322"/>
                  </a:lnTo>
                  <a:lnTo>
                    <a:pt x="2895615" y="340321"/>
                  </a:lnTo>
                  <a:lnTo>
                    <a:pt x="2898648" y="389128"/>
                  </a:lnTo>
                  <a:lnTo>
                    <a:pt x="2898648" y="1945640"/>
                  </a:lnTo>
                  <a:lnTo>
                    <a:pt x="2895615" y="1994451"/>
                  </a:lnTo>
                  <a:lnTo>
                    <a:pt x="2886762" y="2041453"/>
                  </a:lnTo>
                  <a:lnTo>
                    <a:pt x="2872452" y="2086281"/>
                  </a:lnTo>
                  <a:lnTo>
                    <a:pt x="2853050" y="2128571"/>
                  </a:lnTo>
                  <a:lnTo>
                    <a:pt x="2828922" y="2167957"/>
                  </a:lnTo>
                  <a:lnTo>
                    <a:pt x="2800432" y="2204075"/>
                  </a:lnTo>
                  <a:lnTo>
                    <a:pt x="2767945" y="2236560"/>
                  </a:lnTo>
                  <a:lnTo>
                    <a:pt x="2731826" y="2265049"/>
                  </a:lnTo>
                  <a:lnTo>
                    <a:pt x="2692439" y="2289175"/>
                  </a:lnTo>
                  <a:lnTo>
                    <a:pt x="2650151" y="2308575"/>
                  </a:lnTo>
                  <a:lnTo>
                    <a:pt x="2605325" y="2322883"/>
                  </a:lnTo>
                  <a:lnTo>
                    <a:pt x="2558326" y="2331736"/>
                  </a:lnTo>
                  <a:lnTo>
                    <a:pt x="2509520" y="2334768"/>
                  </a:lnTo>
                  <a:lnTo>
                    <a:pt x="389128" y="2334768"/>
                  </a:lnTo>
                  <a:lnTo>
                    <a:pt x="340321" y="2331736"/>
                  </a:lnTo>
                  <a:lnTo>
                    <a:pt x="293322" y="2322883"/>
                  </a:lnTo>
                  <a:lnTo>
                    <a:pt x="248496" y="2308575"/>
                  </a:lnTo>
                  <a:lnTo>
                    <a:pt x="206208" y="2289175"/>
                  </a:lnTo>
                  <a:lnTo>
                    <a:pt x="166821" y="2265049"/>
                  </a:lnTo>
                  <a:lnTo>
                    <a:pt x="130702" y="2236560"/>
                  </a:lnTo>
                  <a:lnTo>
                    <a:pt x="98215" y="2204075"/>
                  </a:lnTo>
                  <a:lnTo>
                    <a:pt x="69725" y="2167957"/>
                  </a:lnTo>
                  <a:lnTo>
                    <a:pt x="45597" y="2128571"/>
                  </a:lnTo>
                  <a:lnTo>
                    <a:pt x="26195" y="2086281"/>
                  </a:lnTo>
                  <a:lnTo>
                    <a:pt x="11885" y="2041453"/>
                  </a:lnTo>
                  <a:lnTo>
                    <a:pt x="3032" y="1994451"/>
                  </a:lnTo>
                  <a:lnTo>
                    <a:pt x="0" y="1945640"/>
                  </a:lnTo>
                  <a:lnTo>
                    <a:pt x="0" y="389128"/>
                  </a:lnTo>
                  <a:close/>
                </a:path>
              </a:pathLst>
            </a:custGeom>
            <a:ln w="18288">
              <a:solidFill>
                <a:srgbClr val="000F1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69263" y="3416808"/>
              <a:ext cx="6010910" cy="2429510"/>
            </a:xfrm>
            <a:custGeom>
              <a:avLst/>
              <a:gdLst/>
              <a:ahLst/>
              <a:cxnLst/>
              <a:rect l="l" t="t" r="r" b="b"/>
              <a:pathLst>
                <a:path w="6010909" h="2429510">
                  <a:moveTo>
                    <a:pt x="6010655" y="0"/>
                  </a:moveTo>
                  <a:lnTo>
                    <a:pt x="0" y="0"/>
                  </a:lnTo>
                  <a:lnTo>
                    <a:pt x="0" y="2429256"/>
                  </a:lnTo>
                  <a:lnTo>
                    <a:pt x="6010655" y="2429256"/>
                  </a:lnTo>
                  <a:lnTo>
                    <a:pt x="6010655" y="0"/>
                  </a:lnTo>
                  <a:close/>
                </a:path>
              </a:pathLst>
            </a:custGeom>
            <a:solidFill>
              <a:srgbClr val="FAD3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022975" y="1415618"/>
            <a:ext cx="1061720" cy="1493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1600" spc="-10" dirty="0">
                <a:latin typeface="Segoe UI"/>
                <a:cs typeface="Segoe UI"/>
              </a:rPr>
              <a:t>Preparation </a:t>
            </a:r>
            <a:r>
              <a:rPr sz="1600" dirty="0">
                <a:latin typeface="Segoe UI"/>
                <a:cs typeface="Segoe UI"/>
              </a:rPr>
              <a:t>period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to </a:t>
            </a:r>
            <a:r>
              <a:rPr sz="1600" dirty="0">
                <a:latin typeface="Segoe UI"/>
                <a:cs typeface="Segoe UI"/>
              </a:rPr>
              <a:t>handle</a:t>
            </a:r>
            <a:r>
              <a:rPr sz="1600" spc="-65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application</a:t>
            </a:r>
            <a:endParaRPr sz="1600">
              <a:latin typeface="Segoe UI"/>
              <a:cs typeface="Segoe UI"/>
            </a:endParaRPr>
          </a:p>
          <a:p>
            <a:pPr marR="10160" algn="ctr">
              <a:lnSpc>
                <a:spcPct val="100000"/>
              </a:lnSpc>
              <a:spcBef>
                <a:spcPts val="1945"/>
              </a:spcBef>
            </a:pPr>
            <a:r>
              <a:rPr sz="1600" dirty="0">
                <a:latin typeface="Segoe UI"/>
                <a:cs typeface="Segoe UI"/>
              </a:rPr>
              <a:t>15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days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68324" y="4335779"/>
            <a:ext cx="1819910" cy="707390"/>
          </a:xfrm>
          <a:prstGeom prst="rect">
            <a:avLst/>
          </a:prstGeom>
          <a:solidFill>
            <a:srgbClr val="000F1F"/>
          </a:solidFill>
          <a:ln w="9144">
            <a:solidFill>
              <a:srgbClr val="000F1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28015" marR="113030" indent="-509270">
              <a:lnSpc>
                <a:spcPct val="100000"/>
              </a:lnSpc>
              <a:spcBef>
                <a:spcPts val="305"/>
              </a:spcBef>
            </a:pPr>
            <a:r>
              <a:rPr sz="2000" b="1" spc="-20" dirty="0">
                <a:solidFill>
                  <a:srgbClr val="FFFFFF"/>
                </a:solidFill>
                <a:latin typeface="Segoe UI"/>
                <a:cs typeface="Segoe UI"/>
              </a:rPr>
              <a:t>RECOGNIZED </a:t>
            </a:r>
            <a:r>
              <a:rPr sz="2000" b="1" spc="-25" dirty="0">
                <a:solidFill>
                  <a:srgbClr val="FFFFFF"/>
                </a:solidFill>
                <a:latin typeface="Segoe UI"/>
                <a:cs typeface="Segoe UI"/>
              </a:rPr>
              <a:t>MSA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08376" y="3819144"/>
            <a:ext cx="3804285" cy="1673860"/>
          </a:xfrm>
          <a:custGeom>
            <a:avLst/>
            <a:gdLst/>
            <a:ahLst/>
            <a:cxnLst/>
            <a:rect l="l" t="t" r="r" b="b"/>
            <a:pathLst>
              <a:path w="3804284" h="1673860">
                <a:moveTo>
                  <a:pt x="18287" y="111759"/>
                </a:moveTo>
                <a:lnTo>
                  <a:pt x="27070" y="68258"/>
                </a:lnTo>
                <a:lnTo>
                  <a:pt x="51022" y="32734"/>
                </a:lnTo>
                <a:lnTo>
                  <a:pt x="86546" y="8782"/>
                </a:lnTo>
                <a:lnTo>
                  <a:pt x="130048" y="0"/>
                </a:lnTo>
                <a:lnTo>
                  <a:pt x="3673855" y="0"/>
                </a:lnTo>
                <a:lnTo>
                  <a:pt x="3717357" y="8782"/>
                </a:lnTo>
                <a:lnTo>
                  <a:pt x="3752881" y="32734"/>
                </a:lnTo>
                <a:lnTo>
                  <a:pt x="3776833" y="68258"/>
                </a:lnTo>
                <a:lnTo>
                  <a:pt x="3785616" y="111759"/>
                </a:lnTo>
                <a:lnTo>
                  <a:pt x="3785616" y="558799"/>
                </a:lnTo>
                <a:lnTo>
                  <a:pt x="3776833" y="602301"/>
                </a:lnTo>
                <a:lnTo>
                  <a:pt x="3752881" y="637825"/>
                </a:lnTo>
                <a:lnTo>
                  <a:pt x="3717357" y="661777"/>
                </a:lnTo>
                <a:lnTo>
                  <a:pt x="3673855" y="670559"/>
                </a:lnTo>
                <a:lnTo>
                  <a:pt x="130048" y="670559"/>
                </a:lnTo>
                <a:lnTo>
                  <a:pt x="86546" y="661777"/>
                </a:lnTo>
                <a:lnTo>
                  <a:pt x="51022" y="637825"/>
                </a:lnTo>
                <a:lnTo>
                  <a:pt x="27070" y="602301"/>
                </a:lnTo>
                <a:lnTo>
                  <a:pt x="18287" y="558799"/>
                </a:lnTo>
                <a:lnTo>
                  <a:pt x="18287" y="111759"/>
                </a:lnTo>
                <a:close/>
              </a:path>
              <a:path w="3804284" h="1673860">
                <a:moveTo>
                  <a:pt x="0" y="1127251"/>
                </a:moveTo>
                <a:lnTo>
                  <a:pt x="8582" y="1084736"/>
                </a:lnTo>
                <a:lnTo>
                  <a:pt x="31988" y="1050020"/>
                </a:lnTo>
                <a:lnTo>
                  <a:pt x="66704" y="1026614"/>
                </a:lnTo>
                <a:lnTo>
                  <a:pt x="109219" y="1018031"/>
                </a:lnTo>
                <a:lnTo>
                  <a:pt x="3694683" y="1018031"/>
                </a:lnTo>
                <a:lnTo>
                  <a:pt x="3737199" y="1026614"/>
                </a:lnTo>
                <a:lnTo>
                  <a:pt x="3771915" y="1050020"/>
                </a:lnTo>
                <a:lnTo>
                  <a:pt x="3795321" y="1084736"/>
                </a:lnTo>
                <a:lnTo>
                  <a:pt x="3803904" y="1127251"/>
                </a:lnTo>
                <a:lnTo>
                  <a:pt x="3803904" y="1564131"/>
                </a:lnTo>
                <a:lnTo>
                  <a:pt x="3795321" y="1606647"/>
                </a:lnTo>
                <a:lnTo>
                  <a:pt x="3771915" y="1641363"/>
                </a:lnTo>
                <a:lnTo>
                  <a:pt x="3737199" y="1664769"/>
                </a:lnTo>
                <a:lnTo>
                  <a:pt x="3694683" y="1673352"/>
                </a:lnTo>
                <a:lnTo>
                  <a:pt x="109219" y="1673352"/>
                </a:lnTo>
                <a:lnTo>
                  <a:pt x="66704" y="1664769"/>
                </a:lnTo>
                <a:lnTo>
                  <a:pt x="31988" y="1641363"/>
                </a:lnTo>
                <a:lnTo>
                  <a:pt x="8582" y="1606647"/>
                </a:lnTo>
                <a:lnTo>
                  <a:pt x="0" y="1564131"/>
                </a:lnTo>
                <a:lnTo>
                  <a:pt x="0" y="1127251"/>
                </a:lnTo>
                <a:close/>
              </a:path>
            </a:pathLst>
          </a:custGeom>
          <a:ln w="12192">
            <a:solidFill>
              <a:srgbClr val="000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69263" y="3416808"/>
            <a:ext cx="6010910" cy="2429510"/>
          </a:xfrm>
          <a:prstGeom prst="rect">
            <a:avLst/>
          </a:prstGeom>
          <a:ln w="6096">
            <a:solidFill>
              <a:srgbClr val="FAD3D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z="1400">
              <a:latin typeface="Times New Roman"/>
              <a:cs typeface="Times New Roman"/>
            </a:endParaRPr>
          </a:p>
          <a:p>
            <a:pPr marL="2183765">
              <a:lnSpc>
                <a:spcPct val="100000"/>
              </a:lnSpc>
            </a:pP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Effective</a:t>
            </a:r>
            <a:r>
              <a:rPr sz="1400" spc="10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immediately,</a:t>
            </a:r>
            <a:r>
              <a:rPr sz="1400" spc="12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not</a:t>
            </a:r>
            <a:r>
              <a:rPr sz="1400" spc="12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subject</a:t>
            </a:r>
            <a:r>
              <a:rPr sz="1400" spc="12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to</a:t>
            </a:r>
            <a:r>
              <a:rPr sz="1400" spc="11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212A35"/>
                </a:solidFill>
                <a:latin typeface="Segoe UI"/>
                <a:cs typeface="Segoe UI"/>
              </a:rPr>
              <a:t>appeal</a:t>
            </a:r>
            <a:endParaRPr sz="1400">
              <a:latin typeface="Segoe UI"/>
              <a:cs typeface="Segoe UI"/>
            </a:endParaRPr>
          </a:p>
          <a:p>
            <a:pPr marL="218376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or</a:t>
            </a:r>
            <a:r>
              <a:rPr sz="1400" spc="-3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protest</a:t>
            </a:r>
            <a:r>
              <a:rPr sz="1400" spc="-2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according</a:t>
            </a:r>
            <a:r>
              <a:rPr sz="1400" spc="-2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to</a:t>
            </a:r>
            <a:r>
              <a:rPr sz="1400" spc="-5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appellate</a:t>
            </a:r>
            <a:r>
              <a:rPr sz="1400" spc="-3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212A35"/>
                </a:solidFill>
                <a:latin typeface="Segoe UI"/>
                <a:cs typeface="Segoe UI"/>
              </a:rPr>
              <a:t>procedures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z="1400">
              <a:latin typeface="Segoe UI"/>
              <a:cs typeface="Segoe UI"/>
            </a:endParaRPr>
          </a:p>
          <a:p>
            <a:pPr marL="2162810" marR="282575">
              <a:lnSpc>
                <a:spcPct val="100000"/>
              </a:lnSpc>
              <a:spcBef>
                <a:spcPts val="5"/>
              </a:spcBef>
              <a:tabLst>
                <a:tab pos="3266440" algn="l"/>
                <a:tab pos="4226560" algn="l"/>
                <a:tab pos="4580255" algn="l"/>
                <a:tab pos="5022215" algn="l"/>
                <a:tab pos="5516245" algn="l"/>
              </a:tabLst>
            </a:pPr>
            <a:r>
              <a:rPr sz="1400" spc="-10" dirty="0">
                <a:solidFill>
                  <a:srgbClr val="212A35"/>
                </a:solidFill>
                <a:latin typeface="Segoe UI"/>
                <a:cs typeface="Segoe UI"/>
              </a:rPr>
              <a:t>Enforceable</a:t>
            </a: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	</a:t>
            </a:r>
            <a:r>
              <a:rPr sz="1400" spc="-10" dirty="0">
                <a:solidFill>
                  <a:srgbClr val="212A35"/>
                </a:solidFill>
                <a:latin typeface="Segoe UI"/>
                <a:cs typeface="Segoe UI"/>
              </a:rPr>
              <a:t>according</a:t>
            </a: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	</a:t>
            </a:r>
            <a:r>
              <a:rPr sz="1400" spc="-25" dirty="0">
                <a:solidFill>
                  <a:srgbClr val="212A35"/>
                </a:solidFill>
                <a:latin typeface="Segoe UI"/>
                <a:cs typeface="Segoe UI"/>
              </a:rPr>
              <a:t>to</a:t>
            </a: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	</a:t>
            </a:r>
            <a:r>
              <a:rPr sz="1400" spc="-25" dirty="0">
                <a:solidFill>
                  <a:srgbClr val="212A35"/>
                </a:solidFill>
                <a:latin typeface="Segoe UI"/>
                <a:cs typeface="Segoe UI"/>
              </a:rPr>
              <a:t>the</a:t>
            </a: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	</a:t>
            </a:r>
            <a:r>
              <a:rPr sz="1400" spc="-25" dirty="0">
                <a:solidFill>
                  <a:srgbClr val="212A35"/>
                </a:solidFill>
                <a:latin typeface="Segoe UI"/>
                <a:cs typeface="Segoe UI"/>
              </a:rPr>
              <a:t>Law</a:t>
            </a: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	</a:t>
            </a:r>
            <a:r>
              <a:rPr sz="1400" spc="-25" dirty="0">
                <a:solidFill>
                  <a:srgbClr val="212A35"/>
                </a:solidFill>
                <a:latin typeface="Segoe UI"/>
                <a:cs typeface="Segoe UI"/>
              </a:rPr>
              <a:t>on </a:t>
            </a: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enforcement</a:t>
            </a:r>
            <a:r>
              <a:rPr sz="1400" spc="-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of</a:t>
            </a:r>
            <a:r>
              <a:rPr sz="1400" spc="-5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12A35"/>
                </a:solidFill>
                <a:latin typeface="Segoe UI"/>
                <a:cs typeface="Segoe UI"/>
              </a:rPr>
              <a:t>civil</a:t>
            </a:r>
            <a:r>
              <a:rPr sz="1400" spc="-7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212A35"/>
                </a:solidFill>
                <a:latin typeface="Segoe UI"/>
                <a:cs typeface="Segoe UI"/>
              </a:rPr>
              <a:t>judgments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79919" y="4593209"/>
            <a:ext cx="317500" cy="76200"/>
          </a:xfrm>
          <a:custGeom>
            <a:avLst/>
            <a:gdLst/>
            <a:ahLst/>
            <a:cxnLst/>
            <a:rect l="l" t="t" r="r" b="b"/>
            <a:pathLst>
              <a:path w="317500" h="76200">
                <a:moveTo>
                  <a:pt x="75946" y="0"/>
                </a:moveTo>
                <a:lnTo>
                  <a:pt x="0" y="38481"/>
                </a:lnTo>
                <a:lnTo>
                  <a:pt x="76453" y="76200"/>
                </a:lnTo>
                <a:lnTo>
                  <a:pt x="76242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157" y="31750"/>
                </a:lnTo>
                <a:lnTo>
                  <a:pt x="75946" y="0"/>
                </a:lnTo>
                <a:close/>
              </a:path>
              <a:path w="317500" h="76200">
                <a:moveTo>
                  <a:pt x="317373" y="30353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42" y="44450"/>
                </a:lnTo>
                <a:lnTo>
                  <a:pt x="76157" y="31750"/>
                </a:lnTo>
                <a:lnTo>
                  <a:pt x="317373" y="31750"/>
                </a:lnTo>
                <a:lnTo>
                  <a:pt x="317373" y="30353"/>
                </a:lnTo>
                <a:close/>
              </a:path>
              <a:path w="317500" h="76200">
                <a:moveTo>
                  <a:pt x="317373" y="31750"/>
                </a:moveTo>
                <a:lnTo>
                  <a:pt x="76157" y="31750"/>
                </a:lnTo>
                <a:lnTo>
                  <a:pt x="76242" y="44450"/>
                </a:lnTo>
                <a:lnTo>
                  <a:pt x="63500" y="44450"/>
                </a:lnTo>
                <a:lnTo>
                  <a:pt x="317373" y="43053"/>
                </a:lnTo>
                <a:lnTo>
                  <a:pt x="317373" y="3175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53589" y="4633201"/>
            <a:ext cx="3338410" cy="2224797"/>
          </a:xfrm>
          <a:prstGeom prst="rect">
            <a:avLst/>
          </a:prstGeom>
        </p:spPr>
      </p:pic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764900E-4BE2-F240-A9EB-B28009DAFE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953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lang="en-GB" spc="-25" smtClean="0">
                <a:latin typeface="Segoe UI Light"/>
                <a:cs typeface="Segoe UI Light"/>
              </a:rPr>
              <a:t>14</a:t>
            </a:fld>
            <a:endParaRPr lang="en-GB" spc="-25" dirty="0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687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272" y="739267"/>
            <a:ext cx="9850120" cy="465332"/>
          </a:xfrm>
          <a:prstGeom prst="rect">
            <a:avLst/>
          </a:prstGeom>
        </p:spPr>
        <p:txBody>
          <a:bodyPr vert="horz" wrap="square" lIns="0" tIns="56972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100"/>
              </a:spcBef>
            </a:pPr>
            <a:r>
              <a:rPr dirty="0"/>
              <a:t>Case</a:t>
            </a:r>
            <a:r>
              <a:rPr spc="-70" dirty="0"/>
              <a:t> </a:t>
            </a:r>
            <a:r>
              <a:rPr dirty="0"/>
              <a:t>study</a:t>
            </a:r>
            <a:r>
              <a:rPr spc="-25" dirty="0"/>
              <a:t>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959585" y="1999762"/>
            <a:ext cx="9622815" cy="2858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Segoe UI"/>
                <a:cs typeface="Segoe UI"/>
              </a:rPr>
              <a:t>The</a:t>
            </a:r>
            <a:r>
              <a:rPr sz="2000" spc="30" dirty="0">
                <a:latin typeface="Segoe UI"/>
                <a:cs typeface="Segoe UI"/>
              </a:rPr>
              <a:t> </a:t>
            </a:r>
            <a:r>
              <a:rPr lang="vi-VN" sz="2000" spc="30" dirty="0">
                <a:latin typeface="Segoe UI"/>
                <a:cs typeface="Segoe UI"/>
              </a:rPr>
              <a:t>dispute happened between </a:t>
            </a:r>
            <a:r>
              <a:rPr lang="vi-VN" sz="2000" spc="65" dirty="0">
                <a:latin typeface="Segoe UI"/>
                <a:cs typeface="Segoe UI"/>
              </a:rPr>
              <a:t>a technology based MNC</a:t>
            </a:r>
            <a:r>
              <a:rPr sz="2000" spc="4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and</a:t>
            </a:r>
            <a:r>
              <a:rPr sz="2000" spc="40" dirty="0">
                <a:latin typeface="Segoe UI"/>
                <a:cs typeface="Segoe UI"/>
              </a:rPr>
              <a:t> </a:t>
            </a:r>
            <a:r>
              <a:rPr lang="vi-VN" sz="2000" spc="40" dirty="0">
                <a:latin typeface="Segoe UI"/>
                <a:cs typeface="Segoe UI"/>
              </a:rPr>
              <a:t>a large milk producer </a:t>
            </a:r>
            <a:r>
              <a:rPr sz="2000" dirty="0">
                <a:latin typeface="Segoe UI"/>
                <a:cs typeface="Segoe UI"/>
              </a:rPr>
              <a:t>in</a:t>
            </a:r>
            <a:r>
              <a:rPr sz="2000" spc="4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Vietnam</a:t>
            </a:r>
            <a:r>
              <a:rPr lang="vi-VN" sz="2000" spc="40" dirty="0">
                <a:latin typeface="Segoe UI"/>
                <a:cs typeface="Segoe UI"/>
              </a:rPr>
              <a:t>, as they </a:t>
            </a:r>
            <a:r>
              <a:rPr sz="2000" dirty="0">
                <a:latin typeface="Segoe UI"/>
                <a:cs typeface="Segoe UI"/>
              </a:rPr>
              <a:t>entered</a:t>
            </a:r>
            <a:r>
              <a:rPr sz="2000" spc="4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4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lang="vi-VN" sz="2000" dirty="0">
                <a:latin typeface="Segoe UI"/>
                <a:cs typeface="Segoe UI"/>
              </a:rPr>
              <a:t>oftware</a:t>
            </a:r>
            <a:r>
              <a:rPr sz="2000" spc="3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purchase</a:t>
            </a:r>
            <a:r>
              <a:rPr sz="2000" spc="4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agreement</a:t>
            </a:r>
            <a:r>
              <a:rPr sz="2000" spc="3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for</a:t>
            </a:r>
            <a:r>
              <a:rPr lang="vi-VN" sz="2000" dirty="0">
                <a:latin typeface="Segoe UI"/>
                <a:cs typeface="Segoe UI"/>
              </a:rPr>
              <a:t> making fruit – mixed yogurt products. </a:t>
            </a:r>
          </a:p>
          <a:p>
            <a:pPr marL="12700" algn="just">
              <a:lnSpc>
                <a:spcPct val="100000"/>
              </a:lnSpc>
              <a:spcBef>
                <a:spcPts val="90"/>
              </a:spcBef>
            </a:pPr>
            <a:endParaRPr lang="vi-VN" sz="2000" dirty="0">
              <a:latin typeface="Segoe UI"/>
              <a:cs typeface="Segoe UI"/>
            </a:endParaRPr>
          </a:p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lang="vi-VN" sz="2000" dirty="0">
                <a:latin typeface="Segoe UI"/>
                <a:cs typeface="Segoe UI"/>
              </a:rPr>
              <a:t>Dispute happened when software failed to deploy in an assembly line in reality.</a:t>
            </a:r>
          </a:p>
          <a:p>
            <a:pPr marL="12700" algn="just">
              <a:lnSpc>
                <a:spcPct val="100000"/>
              </a:lnSpc>
              <a:spcBef>
                <a:spcPts val="90"/>
              </a:spcBef>
            </a:pPr>
            <a:endParaRPr lang="vi-VN" sz="2000" dirty="0">
              <a:latin typeface="Segoe UI"/>
              <a:cs typeface="Segoe UI"/>
            </a:endParaRPr>
          </a:p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lang="vi-VN" sz="2000" dirty="0">
                <a:latin typeface="Segoe UI"/>
                <a:cs typeface="Segoe UI"/>
              </a:rPr>
              <a:t>Parties brought together to VIAC for settlement</a:t>
            </a:r>
          </a:p>
          <a:p>
            <a:pPr marL="12700" algn="just">
              <a:lnSpc>
                <a:spcPct val="100000"/>
              </a:lnSpc>
              <a:spcBef>
                <a:spcPts val="90"/>
              </a:spcBef>
            </a:pPr>
            <a:endParaRPr lang="vi-VN" sz="2000" dirty="0">
              <a:latin typeface="Segoe UI"/>
              <a:cs typeface="Segoe UI"/>
            </a:endParaRPr>
          </a:p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lang="vi-VN" sz="2000" dirty="0">
                <a:latin typeface="Segoe UI"/>
                <a:cs typeface="Segoe UI"/>
              </a:rPr>
              <a:t>Happy ending via mediation during arbitration.</a:t>
            </a:r>
            <a:endParaRPr sz="2000" dirty="0">
              <a:latin typeface="Segoe UI"/>
              <a:cs typeface="Segoe UI"/>
            </a:endParaRPr>
          </a:p>
        </p:txBody>
      </p:sp>
      <p:pic>
        <p:nvPicPr>
          <p:cNvPr id="5" name="object 43">
            <a:extLst>
              <a:ext uri="{FF2B5EF4-FFF2-40B4-BE49-F238E27FC236}">
                <a16:creationId xmlns:a16="http://schemas.microsoft.com/office/drawing/2014/main" id="{65DE7AE9-C398-1F47-A9DE-2E63DF1CBCF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3568" y="137160"/>
            <a:ext cx="1285494" cy="7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1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60589" y="2125827"/>
            <a:ext cx="3255010" cy="1347470"/>
            <a:chOff x="4960589" y="2125827"/>
            <a:chExt cx="3255010" cy="1347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0589" y="2125827"/>
              <a:ext cx="3254943" cy="13471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65775" y="2191512"/>
              <a:ext cx="3054350" cy="1149350"/>
            </a:xfrm>
            <a:custGeom>
              <a:avLst/>
              <a:gdLst/>
              <a:ahLst/>
              <a:cxnLst/>
              <a:rect l="l" t="t" r="r" b="b"/>
              <a:pathLst>
                <a:path w="3054350" h="1149350">
                  <a:moveTo>
                    <a:pt x="2978912" y="0"/>
                  </a:moveTo>
                  <a:lnTo>
                    <a:pt x="75184" y="0"/>
                  </a:lnTo>
                  <a:lnTo>
                    <a:pt x="45916" y="5907"/>
                  </a:lnTo>
                  <a:lnTo>
                    <a:pt x="22018" y="22018"/>
                  </a:lnTo>
                  <a:lnTo>
                    <a:pt x="5907" y="45916"/>
                  </a:lnTo>
                  <a:lnTo>
                    <a:pt x="0" y="75184"/>
                  </a:lnTo>
                  <a:lnTo>
                    <a:pt x="0" y="1073912"/>
                  </a:lnTo>
                  <a:lnTo>
                    <a:pt x="5907" y="1103179"/>
                  </a:lnTo>
                  <a:lnTo>
                    <a:pt x="22018" y="1127077"/>
                  </a:lnTo>
                  <a:lnTo>
                    <a:pt x="45916" y="1143188"/>
                  </a:lnTo>
                  <a:lnTo>
                    <a:pt x="75184" y="1149096"/>
                  </a:lnTo>
                  <a:lnTo>
                    <a:pt x="2978912" y="1149096"/>
                  </a:lnTo>
                  <a:lnTo>
                    <a:pt x="3008179" y="1143188"/>
                  </a:lnTo>
                  <a:lnTo>
                    <a:pt x="3032077" y="1127077"/>
                  </a:lnTo>
                  <a:lnTo>
                    <a:pt x="3048188" y="1103179"/>
                  </a:lnTo>
                  <a:lnTo>
                    <a:pt x="3054096" y="1073912"/>
                  </a:lnTo>
                  <a:lnTo>
                    <a:pt x="3054096" y="75184"/>
                  </a:lnTo>
                  <a:lnTo>
                    <a:pt x="3048188" y="45916"/>
                  </a:lnTo>
                  <a:lnTo>
                    <a:pt x="3032077" y="22018"/>
                  </a:lnTo>
                  <a:lnTo>
                    <a:pt x="3008179" y="5907"/>
                  </a:lnTo>
                  <a:lnTo>
                    <a:pt x="2978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83834" y="2677490"/>
            <a:ext cx="24453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C2723"/>
                </a:solidFill>
                <a:latin typeface="Segoe UI"/>
                <a:cs typeface="Segoe UI"/>
              </a:rPr>
              <a:t>Social-</a:t>
            </a:r>
            <a:r>
              <a:rPr sz="1800" b="1" dirty="0">
                <a:solidFill>
                  <a:srgbClr val="EC2723"/>
                </a:solidFill>
                <a:latin typeface="Segoe UI"/>
                <a:cs typeface="Segoe UI"/>
              </a:rPr>
              <a:t>cultural</a:t>
            </a:r>
            <a:r>
              <a:rPr sz="1800" b="1" spc="-20" dirty="0">
                <a:solidFill>
                  <a:srgbClr val="EC2723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EC2723"/>
                </a:solidFill>
                <a:latin typeface="Segoe UI"/>
                <a:cs typeface="Segoe UI"/>
              </a:rPr>
              <a:t>reasons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54752" y="1648904"/>
            <a:ext cx="6236335" cy="1862455"/>
            <a:chOff x="5254752" y="1648904"/>
            <a:chExt cx="6236335" cy="18624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6448" y="2087880"/>
              <a:ext cx="3334130" cy="14230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99704" y="2191512"/>
              <a:ext cx="3057525" cy="1149350"/>
            </a:xfrm>
            <a:custGeom>
              <a:avLst/>
              <a:gdLst/>
              <a:ahLst/>
              <a:cxnLst/>
              <a:rect l="l" t="t" r="r" b="b"/>
              <a:pathLst>
                <a:path w="3057525" h="1149350">
                  <a:moveTo>
                    <a:pt x="2981960" y="0"/>
                  </a:moveTo>
                  <a:lnTo>
                    <a:pt x="75184" y="0"/>
                  </a:lnTo>
                  <a:lnTo>
                    <a:pt x="45916" y="5907"/>
                  </a:lnTo>
                  <a:lnTo>
                    <a:pt x="22018" y="22018"/>
                  </a:lnTo>
                  <a:lnTo>
                    <a:pt x="5907" y="45916"/>
                  </a:lnTo>
                  <a:lnTo>
                    <a:pt x="0" y="75184"/>
                  </a:lnTo>
                  <a:lnTo>
                    <a:pt x="0" y="1073912"/>
                  </a:lnTo>
                  <a:lnTo>
                    <a:pt x="5907" y="1103179"/>
                  </a:lnTo>
                  <a:lnTo>
                    <a:pt x="22018" y="1127077"/>
                  </a:lnTo>
                  <a:lnTo>
                    <a:pt x="45916" y="1143188"/>
                  </a:lnTo>
                  <a:lnTo>
                    <a:pt x="75184" y="1149096"/>
                  </a:lnTo>
                  <a:lnTo>
                    <a:pt x="2981960" y="1149096"/>
                  </a:lnTo>
                  <a:lnTo>
                    <a:pt x="3011227" y="1143188"/>
                  </a:lnTo>
                  <a:lnTo>
                    <a:pt x="3035125" y="1127077"/>
                  </a:lnTo>
                  <a:lnTo>
                    <a:pt x="3051236" y="1103179"/>
                  </a:lnTo>
                  <a:lnTo>
                    <a:pt x="3057144" y="1073912"/>
                  </a:lnTo>
                  <a:lnTo>
                    <a:pt x="3057144" y="75184"/>
                  </a:lnTo>
                  <a:lnTo>
                    <a:pt x="3051236" y="45916"/>
                  </a:lnTo>
                  <a:lnTo>
                    <a:pt x="3035125" y="22018"/>
                  </a:lnTo>
                  <a:lnTo>
                    <a:pt x="3011227" y="5907"/>
                  </a:lnTo>
                  <a:lnTo>
                    <a:pt x="2981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4752" y="1648904"/>
              <a:ext cx="894372" cy="8913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09616" y="1664208"/>
              <a:ext cx="789940" cy="789940"/>
            </a:xfrm>
            <a:custGeom>
              <a:avLst/>
              <a:gdLst/>
              <a:ahLst/>
              <a:cxnLst/>
              <a:rect l="l" t="t" r="r" b="b"/>
              <a:pathLst>
                <a:path w="789939" h="789939">
                  <a:moveTo>
                    <a:pt x="394716" y="0"/>
                  </a:moveTo>
                  <a:lnTo>
                    <a:pt x="348672" y="2654"/>
                  </a:lnTo>
                  <a:lnTo>
                    <a:pt x="304191" y="10421"/>
                  </a:lnTo>
                  <a:lnTo>
                    <a:pt x="261569" y="23004"/>
                  </a:lnTo>
                  <a:lnTo>
                    <a:pt x="221102" y="40108"/>
                  </a:lnTo>
                  <a:lnTo>
                    <a:pt x="183085" y="61436"/>
                  </a:lnTo>
                  <a:lnTo>
                    <a:pt x="147814" y="86694"/>
                  </a:lnTo>
                  <a:lnTo>
                    <a:pt x="115585" y="115585"/>
                  </a:lnTo>
                  <a:lnTo>
                    <a:pt x="86694" y="147814"/>
                  </a:lnTo>
                  <a:lnTo>
                    <a:pt x="61436" y="183085"/>
                  </a:lnTo>
                  <a:lnTo>
                    <a:pt x="40108" y="221102"/>
                  </a:lnTo>
                  <a:lnTo>
                    <a:pt x="23004" y="261569"/>
                  </a:lnTo>
                  <a:lnTo>
                    <a:pt x="10421" y="304191"/>
                  </a:lnTo>
                  <a:lnTo>
                    <a:pt x="2654" y="348672"/>
                  </a:lnTo>
                  <a:lnTo>
                    <a:pt x="0" y="394715"/>
                  </a:lnTo>
                  <a:lnTo>
                    <a:pt x="2654" y="440736"/>
                  </a:lnTo>
                  <a:lnTo>
                    <a:pt x="10421" y="485200"/>
                  </a:lnTo>
                  <a:lnTo>
                    <a:pt x="23004" y="527812"/>
                  </a:lnTo>
                  <a:lnTo>
                    <a:pt x="40108" y="568274"/>
                  </a:lnTo>
                  <a:lnTo>
                    <a:pt x="61436" y="606290"/>
                  </a:lnTo>
                  <a:lnTo>
                    <a:pt x="86694" y="641564"/>
                  </a:lnTo>
                  <a:lnTo>
                    <a:pt x="115585" y="673798"/>
                  </a:lnTo>
                  <a:lnTo>
                    <a:pt x="147814" y="702697"/>
                  </a:lnTo>
                  <a:lnTo>
                    <a:pt x="183085" y="727963"/>
                  </a:lnTo>
                  <a:lnTo>
                    <a:pt x="221102" y="749301"/>
                  </a:lnTo>
                  <a:lnTo>
                    <a:pt x="261569" y="766413"/>
                  </a:lnTo>
                  <a:lnTo>
                    <a:pt x="304191" y="779003"/>
                  </a:lnTo>
                  <a:lnTo>
                    <a:pt x="348672" y="786775"/>
                  </a:lnTo>
                  <a:lnTo>
                    <a:pt x="394716" y="789431"/>
                  </a:lnTo>
                  <a:lnTo>
                    <a:pt x="440736" y="786775"/>
                  </a:lnTo>
                  <a:lnTo>
                    <a:pt x="485200" y="779003"/>
                  </a:lnTo>
                  <a:lnTo>
                    <a:pt x="527812" y="766413"/>
                  </a:lnTo>
                  <a:lnTo>
                    <a:pt x="568274" y="749301"/>
                  </a:lnTo>
                  <a:lnTo>
                    <a:pt x="606290" y="727963"/>
                  </a:lnTo>
                  <a:lnTo>
                    <a:pt x="641564" y="702697"/>
                  </a:lnTo>
                  <a:lnTo>
                    <a:pt x="673798" y="673798"/>
                  </a:lnTo>
                  <a:lnTo>
                    <a:pt x="702697" y="641564"/>
                  </a:lnTo>
                  <a:lnTo>
                    <a:pt x="727963" y="606290"/>
                  </a:lnTo>
                  <a:lnTo>
                    <a:pt x="749301" y="568274"/>
                  </a:lnTo>
                  <a:lnTo>
                    <a:pt x="766413" y="527812"/>
                  </a:lnTo>
                  <a:lnTo>
                    <a:pt x="779003" y="485200"/>
                  </a:lnTo>
                  <a:lnTo>
                    <a:pt x="786775" y="440736"/>
                  </a:lnTo>
                  <a:lnTo>
                    <a:pt x="789432" y="394715"/>
                  </a:lnTo>
                  <a:lnTo>
                    <a:pt x="786775" y="348672"/>
                  </a:lnTo>
                  <a:lnTo>
                    <a:pt x="779003" y="304191"/>
                  </a:lnTo>
                  <a:lnTo>
                    <a:pt x="766413" y="261569"/>
                  </a:lnTo>
                  <a:lnTo>
                    <a:pt x="749301" y="221102"/>
                  </a:lnTo>
                  <a:lnTo>
                    <a:pt x="727963" y="183085"/>
                  </a:lnTo>
                  <a:lnTo>
                    <a:pt x="702697" y="147814"/>
                  </a:lnTo>
                  <a:lnTo>
                    <a:pt x="673798" y="115585"/>
                  </a:lnTo>
                  <a:lnTo>
                    <a:pt x="641564" y="86694"/>
                  </a:lnTo>
                  <a:lnTo>
                    <a:pt x="606290" y="61436"/>
                  </a:lnTo>
                  <a:lnTo>
                    <a:pt x="568274" y="40108"/>
                  </a:lnTo>
                  <a:lnTo>
                    <a:pt x="527812" y="23004"/>
                  </a:lnTo>
                  <a:lnTo>
                    <a:pt x="485200" y="10421"/>
                  </a:lnTo>
                  <a:lnTo>
                    <a:pt x="440736" y="2654"/>
                  </a:lnTo>
                  <a:lnTo>
                    <a:pt x="394716" y="0"/>
                  </a:lnTo>
                  <a:close/>
                </a:path>
              </a:pathLst>
            </a:custGeom>
            <a:solidFill>
              <a:srgbClr val="001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24672" y="1648904"/>
              <a:ext cx="894372" cy="89134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479536" y="1664208"/>
              <a:ext cx="789940" cy="789940"/>
            </a:xfrm>
            <a:custGeom>
              <a:avLst/>
              <a:gdLst/>
              <a:ahLst/>
              <a:cxnLst/>
              <a:rect l="l" t="t" r="r" b="b"/>
              <a:pathLst>
                <a:path w="789940" h="789939">
                  <a:moveTo>
                    <a:pt x="394716" y="0"/>
                  </a:moveTo>
                  <a:lnTo>
                    <a:pt x="348672" y="2654"/>
                  </a:lnTo>
                  <a:lnTo>
                    <a:pt x="304191" y="10421"/>
                  </a:lnTo>
                  <a:lnTo>
                    <a:pt x="261569" y="23004"/>
                  </a:lnTo>
                  <a:lnTo>
                    <a:pt x="221102" y="40108"/>
                  </a:lnTo>
                  <a:lnTo>
                    <a:pt x="183085" y="61436"/>
                  </a:lnTo>
                  <a:lnTo>
                    <a:pt x="147814" y="86694"/>
                  </a:lnTo>
                  <a:lnTo>
                    <a:pt x="115585" y="115585"/>
                  </a:lnTo>
                  <a:lnTo>
                    <a:pt x="86694" y="147814"/>
                  </a:lnTo>
                  <a:lnTo>
                    <a:pt x="61436" y="183085"/>
                  </a:lnTo>
                  <a:lnTo>
                    <a:pt x="40108" y="221102"/>
                  </a:lnTo>
                  <a:lnTo>
                    <a:pt x="23004" y="261569"/>
                  </a:lnTo>
                  <a:lnTo>
                    <a:pt x="10421" y="304191"/>
                  </a:lnTo>
                  <a:lnTo>
                    <a:pt x="2654" y="348672"/>
                  </a:lnTo>
                  <a:lnTo>
                    <a:pt x="0" y="394715"/>
                  </a:lnTo>
                  <a:lnTo>
                    <a:pt x="2654" y="440736"/>
                  </a:lnTo>
                  <a:lnTo>
                    <a:pt x="10421" y="485200"/>
                  </a:lnTo>
                  <a:lnTo>
                    <a:pt x="23004" y="527812"/>
                  </a:lnTo>
                  <a:lnTo>
                    <a:pt x="40108" y="568274"/>
                  </a:lnTo>
                  <a:lnTo>
                    <a:pt x="61436" y="606290"/>
                  </a:lnTo>
                  <a:lnTo>
                    <a:pt x="86694" y="641564"/>
                  </a:lnTo>
                  <a:lnTo>
                    <a:pt x="115585" y="673798"/>
                  </a:lnTo>
                  <a:lnTo>
                    <a:pt x="147814" y="702697"/>
                  </a:lnTo>
                  <a:lnTo>
                    <a:pt x="183085" y="727963"/>
                  </a:lnTo>
                  <a:lnTo>
                    <a:pt x="221102" y="749301"/>
                  </a:lnTo>
                  <a:lnTo>
                    <a:pt x="261569" y="766413"/>
                  </a:lnTo>
                  <a:lnTo>
                    <a:pt x="304191" y="779003"/>
                  </a:lnTo>
                  <a:lnTo>
                    <a:pt x="348672" y="786775"/>
                  </a:lnTo>
                  <a:lnTo>
                    <a:pt x="394716" y="789431"/>
                  </a:lnTo>
                  <a:lnTo>
                    <a:pt x="440736" y="786775"/>
                  </a:lnTo>
                  <a:lnTo>
                    <a:pt x="485200" y="779003"/>
                  </a:lnTo>
                  <a:lnTo>
                    <a:pt x="527812" y="766413"/>
                  </a:lnTo>
                  <a:lnTo>
                    <a:pt x="568274" y="749301"/>
                  </a:lnTo>
                  <a:lnTo>
                    <a:pt x="606290" y="727963"/>
                  </a:lnTo>
                  <a:lnTo>
                    <a:pt x="641564" y="702697"/>
                  </a:lnTo>
                  <a:lnTo>
                    <a:pt x="673798" y="673798"/>
                  </a:lnTo>
                  <a:lnTo>
                    <a:pt x="702697" y="641564"/>
                  </a:lnTo>
                  <a:lnTo>
                    <a:pt x="727963" y="606290"/>
                  </a:lnTo>
                  <a:lnTo>
                    <a:pt x="749301" y="568274"/>
                  </a:lnTo>
                  <a:lnTo>
                    <a:pt x="766413" y="527812"/>
                  </a:lnTo>
                  <a:lnTo>
                    <a:pt x="779003" y="485200"/>
                  </a:lnTo>
                  <a:lnTo>
                    <a:pt x="786775" y="440736"/>
                  </a:lnTo>
                  <a:lnTo>
                    <a:pt x="789432" y="394715"/>
                  </a:lnTo>
                  <a:lnTo>
                    <a:pt x="786775" y="348672"/>
                  </a:lnTo>
                  <a:lnTo>
                    <a:pt x="779003" y="304191"/>
                  </a:lnTo>
                  <a:lnTo>
                    <a:pt x="766413" y="261569"/>
                  </a:lnTo>
                  <a:lnTo>
                    <a:pt x="749301" y="221102"/>
                  </a:lnTo>
                  <a:lnTo>
                    <a:pt x="727963" y="183085"/>
                  </a:lnTo>
                  <a:lnTo>
                    <a:pt x="702697" y="147814"/>
                  </a:lnTo>
                  <a:lnTo>
                    <a:pt x="673798" y="115585"/>
                  </a:lnTo>
                  <a:lnTo>
                    <a:pt x="641564" y="86694"/>
                  </a:lnTo>
                  <a:lnTo>
                    <a:pt x="606290" y="61436"/>
                  </a:lnTo>
                  <a:lnTo>
                    <a:pt x="568274" y="40108"/>
                  </a:lnTo>
                  <a:lnTo>
                    <a:pt x="527812" y="23004"/>
                  </a:lnTo>
                  <a:lnTo>
                    <a:pt x="485200" y="10421"/>
                  </a:lnTo>
                  <a:lnTo>
                    <a:pt x="440736" y="2654"/>
                  </a:lnTo>
                  <a:lnTo>
                    <a:pt x="394716" y="0"/>
                  </a:lnTo>
                  <a:close/>
                </a:path>
              </a:pathLst>
            </a:custGeom>
            <a:solidFill>
              <a:srgbClr val="001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807677" y="3770312"/>
            <a:ext cx="3255010" cy="1849120"/>
            <a:chOff x="6807677" y="3770312"/>
            <a:chExt cx="3255010" cy="184912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7677" y="4426945"/>
              <a:ext cx="3254943" cy="119191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912863" y="4492751"/>
              <a:ext cx="3054350" cy="993775"/>
            </a:xfrm>
            <a:custGeom>
              <a:avLst/>
              <a:gdLst/>
              <a:ahLst/>
              <a:cxnLst/>
              <a:rect l="l" t="t" r="r" b="b"/>
              <a:pathLst>
                <a:path w="3054350" h="993775">
                  <a:moveTo>
                    <a:pt x="2989071" y="0"/>
                  </a:moveTo>
                  <a:lnTo>
                    <a:pt x="65024" y="0"/>
                  </a:lnTo>
                  <a:lnTo>
                    <a:pt x="39701" y="5105"/>
                  </a:lnTo>
                  <a:lnTo>
                    <a:pt x="19034" y="19034"/>
                  </a:lnTo>
                  <a:lnTo>
                    <a:pt x="5105" y="39701"/>
                  </a:lnTo>
                  <a:lnTo>
                    <a:pt x="0" y="65024"/>
                  </a:lnTo>
                  <a:lnTo>
                    <a:pt x="0" y="928624"/>
                  </a:lnTo>
                  <a:lnTo>
                    <a:pt x="5105" y="953946"/>
                  </a:lnTo>
                  <a:lnTo>
                    <a:pt x="19034" y="974613"/>
                  </a:lnTo>
                  <a:lnTo>
                    <a:pt x="39701" y="988542"/>
                  </a:lnTo>
                  <a:lnTo>
                    <a:pt x="65024" y="993648"/>
                  </a:lnTo>
                  <a:lnTo>
                    <a:pt x="2989071" y="993648"/>
                  </a:lnTo>
                  <a:lnTo>
                    <a:pt x="3014394" y="988542"/>
                  </a:lnTo>
                  <a:lnTo>
                    <a:pt x="3035061" y="974613"/>
                  </a:lnTo>
                  <a:lnTo>
                    <a:pt x="3048990" y="953946"/>
                  </a:lnTo>
                  <a:lnTo>
                    <a:pt x="3054095" y="928624"/>
                  </a:lnTo>
                  <a:lnTo>
                    <a:pt x="3054095" y="65024"/>
                  </a:lnTo>
                  <a:lnTo>
                    <a:pt x="3048990" y="39701"/>
                  </a:lnTo>
                  <a:lnTo>
                    <a:pt x="3035061" y="19034"/>
                  </a:lnTo>
                  <a:lnTo>
                    <a:pt x="3014394" y="5105"/>
                  </a:lnTo>
                  <a:lnTo>
                    <a:pt x="2989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4783" y="3770312"/>
              <a:ext cx="894372" cy="8913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089647" y="3785616"/>
              <a:ext cx="789940" cy="789940"/>
            </a:xfrm>
            <a:custGeom>
              <a:avLst/>
              <a:gdLst/>
              <a:ahLst/>
              <a:cxnLst/>
              <a:rect l="l" t="t" r="r" b="b"/>
              <a:pathLst>
                <a:path w="789940" h="789939">
                  <a:moveTo>
                    <a:pt x="394716" y="0"/>
                  </a:moveTo>
                  <a:lnTo>
                    <a:pt x="348672" y="2654"/>
                  </a:lnTo>
                  <a:lnTo>
                    <a:pt x="304191" y="10421"/>
                  </a:lnTo>
                  <a:lnTo>
                    <a:pt x="261569" y="23004"/>
                  </a:lnTo>
                  <a:lnTo>
                    <a:pt x="221102" y="40108"/>
                  </a:lnTo>
                  <a:lnTo>
                    <a:pt x="183085" y="61436"/>
                  </a:lnTo>
                  <a:lnTo>
                    <a:pt x="147814" y="86694"/>
                  </a:lnTo>
                  <a:lnTo>
                    <a:pt x="115585" y="115585"/>
                  </a:lnTo>
                  <a:lnTo>
                    <a:pt x="86694" y="147814"/>
                  </a:lnTo>
                  <a:lnTo>
                    <a:pt x="61436" y="183085"/>
                  </a:lnTo>
                  <a:lnTo>
                    <a:pt x="40108" y="221102"/>
                  </a:lnTo>
                  <a:lnTo>
                    <a:pt x="23004" y="261569"/>
                  </a:lnTo>
                  <a:lnTo>
                    <a:pt x="10421" y="304191"/>
                  </a:lnTo>
                  <a:lnTo>
                    <a:pt x="2654" y="348672"/>
                  </a:lnTo>
                  <a:lnTo>
                    <a:pt x="0" y="394715"/>
                  </a:lnTo>
                  <a:lnTo>
                    <a:pt x="2654" y="440736"/>
                  </a:lnTo>
                  <a:lnTo>
                    <a:pt x="10421" y="485200"/>
                  </a:lnTo>
                  <a:lnTo>
                    <a:pt x="23004" y="527812"/>
                  </a:lnTo>
                  <a:lnTo>
                    <a:pt x="40108" y="568274"/>
                  </a:lnTo>
                  <a:lnTo>
                    <a:pt x="61436" y="606290"/>
                  </a:lnTo>
                  <a:lnTo>
                    <a:pt x="86694" y="641564"/>
                  </a:lnTo>
                  <a:lnTo>
                    <a:pt x="115585" y="673798"/>
                  </a:lnTo>
                  <a:lnTo>
                    <a:pt x="147814" y="702697"/>
                  </a:lnTo>
                  <a:lnTo>
                    <a:pt x="183085" y="727963"/>
                  </a:lnTo>
                  <a:lnTo>
                    <a:pt x="221102" y="749301"/>
                  </a:lnTo>
                  <a:lnTo>
                    <a:pt x="261569" y="766413"/>
                  </a:lnTo>
                  <a:lnTo>
                    <a:pt x="304191" y="779003"/>
                  </a:lnTo>
                  <a:lnTo>
                    <a:pt x="348672" y="786775"/>
                  </a:lnTo>
                  <a:lnTo>
                    <a:pt x="394716" y="789431"/>
                  </a:lnTo>
                  <a:lnTo>
                    <a:pt x="440736" y="786775"/>
                  </a:lnTo>
                  <a:lnTo>
                    <a:pt x="485200" y="779003"/>
                  </a:lnTo>
                  <a:lnTo>
                    <a:pt x="527812" y="766413"/>
                  </a:lnTo>
                  <a:lnTo>
                    <a:pt x="568274" y="749301"/>
                  </a:lnTo>
                  <a:lnTo>
                    <a:pt x="606290" y="727963"/>
                  </a:lnTo>
                  <a:lnTo>
                    <a:pt x="641564" y="702697"/>
                  </a:lnTo>
                  <a:lnTo>
                    <a:pt x="673798" y="673798"/>
                  </a:lnTo>
                  <a:lnTo>
                    <a:pt x="702697" y="641564"/>
                  </a:lnTo>
                  <a:lnTo>
                    <a:pt x="727963" y="606290"/>
                  </a:lnTo>
                  <a:lnTo>
                    <a:pt x="749301" y="568274"/>
                  </a:lnTo>
                  <a:lnTo>
                    <a:pt x="766413" y="527812"/>
                  </a:lnTo>
                  <a:lnTo>
                    <a:pt x="779003" y="485200"/>
                  </a:lnTo>
                  <a:lnTo>
                    <a:pt x="786775" y="440736"/>
                  </a:lnTo>
                  <a:lnTo>
                    <a:pt x="789431" y="394715"/>
                  </a:lnTo>
                  <a:lnTo>
                    <a:pt x="786775" y="348672"/>
                  </a:lnTo>
                  <a:lnTo>
                    <a:pt x="779003" y="304191"/>
                  </a:lnTo>
                  <a:lnTo>
                    <a:pt x="766413" y="261569"/>
                  </a:lnTo>
                  <a:lnTo>
                    <a:pt x="749301" y="221102"/>
                  </a:lnTo>
                  <a:lnTo>
                    <a:pt x="727963" y="183085"/>
                  </a:lnTo>
                  <a:lnTo>
                    <a:pt x="702697" y="147814"/>
                  </a:lnTo>
                  <a:lnTo>
                    <a:pt x="673798" y="115585"/>
                  </a:lnTo>
                  <a:lnTo>
                    <a:pt x="641564" y="86694"/>
                  </a:lnTo>
                  <a:lnTo>
                    <a:pt x="606290" y="61436"/>
                  </a:lnTo>
                  <a:lnTo>
                    <a:pt x="568274" y="40108"/>
                  </a:lnTo>
                  <a:lnTo>
                    <a:pt x="527812" y="23004"/>
                  </a:lnTo>
                  <a:lnTo>
                    <a:pt x="485200" y="10421"/>
                  </a:lnTo>
                  <a:lnTo>
                    <a:pt x="440736" y="2654"/>
                  </a:lnTo>
                  <a:lnTo>
                    <a:pt x="394716" y="0"/>
                  </a:lnTo>
                  <a:close/>
                </a:path>
              </a:pathLst>
            </a:custGeom>
            <a:solidFill>
              <a:srgbClr val="001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25272" y="739267"/>
            <a:ext cx="9850120" cy="465332"/>
          </a:xfrm>
          <a:prstGeom prst="rect">
            <a:avLst/>
          </a:prstGeom>
        </p:spPr>
        <p:txBody>
          <a:bodyPr vert="horz" wrap="square" lIns="0" tIns="56972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spc="-10" dirty="0"/>
              <a:t> </a:t>
            </a:r>
            <a:r>
              <a:rPr lang="vi-VN" spc="-10" dirty="0"/>
              <a:t>IP Mediation is not regularly used</a:t>
            </a:r>
            <a:r>
              <a:rPr spc="-10" dirty="0"/>
              <a:t>?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520430" y="2677490"/>
            <a:ext cx="25781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C2723"/>
                </a:solidFill>
                <a:latin typeface="Segoe UI"/>
                <a:cs typeface="Segoe UI"/>
              </a:rPr>
              <a:t>Education</a:t>
            </a:r>
            <a:r>
              <a:rPr sz="1800" b="1" spc="-20" dirty="0">
                <a:solidFill>
                  <a:srgbClr val="EC2723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EC2723"/>
                </a:solidFill>
                <a:latin typeface="Segoe UI"/>
                <a:cs typeface="Segoe UI"/>
              </a:rPr>
              <a:t>&amp;</a:t>
            </a:r>
            <a:r>
              <a:rPr sz="1800" b="1" spc="-25" dirty="0">
                <a:solidFill>
                  <a:srgbClr val="EC2723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EC2723"/>
                </a:solidFill>
                <a:latin typeface="Segoe UI"/>
                <a:cs typeface="Segoe UI"/>
              </a:rPr>
              <a:t>Experience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58406" y="4874132"/>
            <a:ext cx="2661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C2723"/>
                </a:solidFill>
                <a:latin typeface="Segoe UI"/>
                <a:cs typeface="Segoe UI"/>
              </a:rPr>
              <a:t>Legislative</a:t>
            </a:r>
            <a:r>
              <a:rPr sz="1800" b="1" spc="-40" dirty="0">
                <a:solidFill>
                  <a:srgbClr val="EC2723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EC2723"/>
                </a:solidFill>
                <a:latin typeface="Segoe UI"/>
                <a:cs typeface="Segoe UI"/>
              </a:rPr>
              <a:t>&amp;</a:t>
            </a:r>
            <a:r>
              <a:rPr sz="1800" b="1" spc="-85" dirty="0">
                <a:solidFill>
                  <a:srgbClr val="EC2723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EC2723"/>
                </a:solidFill>
                <a:latin typeface="Segoe UI"/>
                <a:cs typeface="Segoe UI"/>
              </a:rPr>
              <a:t>Regulatory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504688" y="1813560"/>
            <a:ext cx="3535679" cy="490855"/>
            <a:chOff x="5504688" y="1813560"/>
            <a:chExt cx="3535679" cy="49085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688" y="1860296"/>
              <a:ext cx="402336" cy="40132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705088" y="1813560"/>
              <a:ext cx="335280" cy="490855"/>
            </a:xfrm>
            <a:custGeom>
              <a:avLst/>
              <a:gdLst/>
              <a:ahLst/>
              <a:cxnLst/>
              <a:rect l="l" t="t" r="r" b="b"/>
              <a:pathLst>
                <a:path w="335279" h="490855">
                  <a:moveTo>
                    <a:pt x="167639" y="0"/>
                  </a:moveTo>
                  <a:lnTo>
                    <a:pt x="123604" y="6124"/>
                  </a:lnTo>
                  <a:lnTo>
                    <a:pt x="83707" y="23339"/>
                  </a:lnTo>
                  <a:lnTo>
                    <a:pt x="49672" y="49911"/>
                  </a:lnTo>
                  <a:lnTo>
                    <a:pt x="23226" y="84102"/>
                  </a:lnTo>
                  <a:lnTo>
                    <a:pt x="6094" y="124177"/>
                  </a:lnTo>
                  <a:lnTo>
                    <a:pt x="0" y="168401"/>
                  </a:lnTo>
                  <a:lnTo>
                    <a:pt x="9286" y="215963"/>
                  </a:lnTo>
                  <a:lnTo>
                    <a:pt x="31146" y="264001"/>
                  </a:lnTo>
                  <a:lnTo>
                    <a:pt x="56578" y="311134"/>
                  </a:lnTo>
                  <a:lnTo>
                    <a:pt x="76580" y="355980"/>
                  </a:lnTo>
                  <a:lnTo>
                    <a:pt x="94220" y="411539"/>
                  </a:lnTo>
                  <a:lnTo>
                    <a:pt x="109585" y="454024"/>
                  </a:lnTo>
                  <a:lnTo>
                    <a:pt x="131212" y="481175"/>
                  </a:lnTo>
                  <a:lnTo>
                    <a:pt x="167639" y="490727"/>
                  </a:lnTo>
                  <a:lnTo>
                    <a:pt x="206103" y="481853"/>
                  </a:lnTo>
                  <a:lnTo>
                    <a:pt x="222516" y="461899"/>
                  </a:lnTo>
                  <a:lnTo>
                    <a:pt x="167639" y="461899"/>
                  </a:lnTo>
                  <a:lnTo>
                    <a:pt x="157761" y="460918"/>
                  </a:lnTo>
                  <a:lnTo>
                    <a:pt x="149669" y="457676"/>
                  </a:lnTo>
                  <a:lnTo>
                    <a:pt x="143386" y="451719"/>
                  </a:lnTo>
                  <a:lnTo>
                    <a:pt x="138937" y="442594"/>
                  </a:lnTo>
                  <a:lnTo>
                    <a:pt x="201167" y="432942"/>
                  </a:lnTo>
                  <a:lnTo>
                    <a:pt x="235215" y="432942"/>
                  </a:lnTo>
                  <a:lnTo>
                    <a:pt x="236797" y="428243"/>
                  </a:lnTo>
                  <a:lnTo>
                    <a:pt x="129285" y="428243"/>
                  </a:lnTo>
                  <a:lnTo>
                    <a:pt x="128551" y="421004"/>
                  </a:lnTo>
                  <a:lnTo>
                    <a:pt x="125321" y="406526"/>
                  </a:lnTo>
                  <a:lnTo>
                    <a:pt x="124586" y="399288"/>
                  </a:lnTo>
                  <a:lnTo>
                    <a:pt x="215518" y="384937"/>
                  </a:lnTo>
                  <a:lnTo>
                    <a:pt x="250172" y="384937"/>
                  </a:lnTo>
                  <a:lnTo>
                    <a:pt x="251593" y="380111"/>
                  </a:lnTo>
                  <a:lnTo>
                    <a:pt x="119760" y="380111"/>
                  </a:lnTo>
                  <a:lnTo>
                    <a:pt x="116216" y="375586"/>
                  </a:lnTo>
                  <a:lnTo>
                    <a:pt x="113125" y="369252"/>
                  </a:lnTo>
                  <a:lnTo>
                    <a:pt x="110938" y="361108"/>
                  </a:lnTo>
                  <a:lnTo>
                    <a:pt x="110108" y="351154"/>
                  </a:lnTo>
                  <a:lnTo>
                    <a:pt x="260851" y="351154"/>
                  </a:lnTo>
                  <a:lnTo>
                    <a:pt x="273709" y="322325"/>
                  </a:lnTo>
                  <a:lnTo>
                    <a:pt x="95757" y="322325"/>
                  </a:lnTo>
                  <a:lnTo>
                    <a:pt x="91384" y="310733"/>
                  </a:lnTo>
                  <a:lnTo>
                    <a:pt x="85629" y="298259"/>
                  </a:lnTo>
                  <a:lnTo>
                    <a:pt x="78970" y="285785"/>
                  </a:lnTo>
                  <a:lnTo>
                    <a:pt x="71881" y="274192"/>
                  </a:lnTo>
                  <a:lnTo>
                    <a:pt x="57044" y="245483"/>
                  </a:lnTo>
                  <a:lnTo>
                    <a:pt x="43100" y="217677"/>
                  </a:lnTo>
                  <a:lnTo>
                    <a:pt x="32752" y="191682"/>
                  </a:lnTo>
                  <a:lnTo>
                    <a:pt x="28701" y="168401"/>
                  </a:lnTo>
                  <a:lnTo>
                    <a:pt x="35799" y="124332"/>
                  </a:lnTo>
                  <a:lnTo>
                    <a:pt x="55552" y="86024"/>
                  </a:lnTo>
                  <a:lnTo>
                    <a:pt x="85650" y="55793"/>
                  </a:lnTo>
                  <a:lnTo>
                    <a:pt x="123783" y="35956"/>
                  </a:lnTo>
                  <a:lnTo>
                    <a:pt x="167639" y="28828"/>
                  </a:lnTo>
                  <a:lnTo>
                    <a:pt x="258603" y="28828"/>
                  </a:lnTo>
                  <a:lnTo>
                    <a:pt x="251572" y="23339"/>
                  </a:lnTo>
                  <a:lnTo>
                    <a:pt x="211675" y="6124"/>
                  </a:lnTo>
                  <a:lnTo>
                    <a:pt x="167639" y="0"/>
                  </a:lnTo>
                  <a:close/>
                </a:path>
                <a:path w="335279" h="490855">
                  <a:moveTo>
                    <a:pt x="235215" y="432942"/>
                  </a:moveTo>
                  <a:lnTo>
                    <a:pt x="201167" y="432942"/>
                  </a:lnTo>
                  <a:lnTo>
                    <a:pt x="194607" y="447647"/>
                  </a:lnTo>
                  <a:lnTo>
                    <a:pt x="188023" y="456469"/>
                  </a:lnTo>
                  <a:lnTo>
                    <a:pt x="179629" y="460767"/>
                  </a:lnTo>
                  <a:lnTo>
                    <a:pt x="167639" y="461899"/>
                  </a:lnTo>
                  <a:lnTo>
                    <a:pt x="222516" y="461899"/>
                  </a:lnTo>
                  <a:lnTo>
                    <a:pt x="227504" y="455834"/>
                  </a:lnTo>
                  <a:lnTo>
                    <a:pt x="235215" y="432942"/>
                  </a:lnTo>
                  <a:close/>
                </a:path>
                <a:path w="335279" h="490855">
                  <a:moveTo>
                    <a:pt x="250172" y="384937"/>
                  </a:moveTo>
                  <a:lnTo>
                    <a:pt x="215518" y="384937"/>
                  </a:lnTo>
                  <a:lnTo>
                    <a:pt x="215518" y="394462"/>
                  </a:lnTo>
                  <a:lnTo>
                    <a:pt x="210692" y="399288"/>
                  </a:lnTo>
                  <a:lnTo>
                    <a:pt x="210692" y="413765"/>
                  </a:lnTo>
                  <a:lnTo>
                    <a:pt x="205993" y="418591"/>
                  </a:lnTo>
                  <a:lnTo>
                    <a:pt x="129285" y="428243"/>
                  </a:lnTo>
                  <a:lnTo>
                    <a:pt x="236797" y="428243"/>
                  </a:lnTo>
                  <a:lnTo>
                    <a:pt x="241674" y="413765"/>
                  </a:lnTo>
                  <a:lnTo>
                    <a:pt x="250172" y="384937"/>
                  </a:lnTo>
                  <a:close/>
                </a:path>
                <a:path w="335279" h="490855">
                  <a:moveTo>
                    <a:pt x="260851" y="351154"/>
                  </a:moveTo>
                  <a:lnTo>
                    <a:pt x="225170" y="351154"/>
                  </a:lnTo>
                  <a:lnTo>
                    <a:pt x="225170" y="365632"/>
                  </a:lnTo>
                  <a:lnTo>
                    <a:pt x="220344" y="370459"/>
                  </a:lnTo>
                  <a:lnTo>
                    <a:pt x="119760" y="380111"/>
                  </a:lnTo>
                  <a:lnTo>
                    <a:pt x="251593" y="380111"/>
                  </a:lnTo>
                  <a:lnTo>
                    <a:pt x="258698" y="355980"/>
                  </a:lnTo>
                  <a:lnTo>
                    <a:pt x="260851" y="351154"/>
                  </a:lnTo>
                  <a:close/>
                </a:path>
                <a:path w="335279" h="490855">
                  <a:moveTo>
                    <a:pt x="258603" y="28828"/>
                  </a:moveTo>
                  <a:lnTo>
                    <a:pt x="167639" y="28828"/>
                  </a:lnTo>
                  <a:lnTo>
                    <a:pt x="211496" y="35956"/>
                  </a:lnTo>
                  <a:lnTo>
                    <a:pt x="249629" y="55793"/>
                  </a:lnTo>
                  <a:lnTo>
                    <a:pt x="279727" y="86024"/>
                  </a:lnTo>
                  <a:lnTo>
                    <a:pt x="299400" y="124177"/>
                  </a:lnTo>
                  <a:lnTo>
                    <a:pt x="299480" y="124332"/>
                  </a:lnTo>
                  <a:lnTo>
                    <a:pt x="306577" y="168401"/>
                  </a:lnTo>
                  <a:lnTo>
                    <a:pt x="303206" y="191682"/>
                  </a:lnTo>
                  <a:lnTo>
                    <a:pt x="293989" y="217677"/>
                  </a:lnTo>
                  <a:lnTo>
                    <a:pt x="280271" y="245483"/>
                  </a:lnTo>
                  <a:lnTo>
                    <a:pt x="263397" y="274192"/>
                  </a:lnTo>
                  <a:lnTo>
                    <a:pt x="256988" y="285785"/>
                  </a:lnTo>
                  <a:lnTo>
                    <a:pt x="245931" y="310733"/>
                  </a:lnTo>
                  <a:lnTo>
                    <a:pt x="239521" y="322325"/>
                  </a:lnTo>
                  <a:lnTo>
                    <a:pt x="273709" y="322325"/>
                  </a:lnTo>
                  <a:lnTo>
                    <a:pt x="278701" y="311134"/>
                  </a:lnTo>
                  <a:lnTo>
                    <a:pt x="304133" y="264001"/>
                  </a:lnTo>
                  <a:lnTo>
                    <a:pt x="325993" y="215963"/>
                  </a:lnTo>
                  <a:lnTo>
                    <a:pt x="335279" y="168401"/>
                  </a:lnTo>
                  <a:lnTo>
                    <a:pt x="329207" y="124332"/>
                  </a:lnTo>
                  <a:lnTo>
                    <a:pt x="329185" y="124177"/>
                  </a:lnTo>
                  <a:lnTo>
                    <a:pt x="312053" y="84102"/>
                  </a:lnTo>
                  <a:lnTo>
                    <a:pt x="285607" y="49911"/>
                  </a:lnTo>
                  <a:lnTo>
                    <a:pt x="258603" y="288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7290816" y="3986784"/>
            <a:ext cx="387350" cy="390525"/>
          </a:xfrm>
          <a:custGeom>
            <a:avLst/>
            <a:gdLst/>
            <a:ahLst/>
            <a:cxnLst/>
            <a:rect l="l" t="t" r="r" b="b"/>
            <a:pathLst>
              <a:path w="387350" h="390525">
                <a:moveTo>
                  <a:pt x="378279" y="68834"/>
                </a:moveTo>
                <a:lnTo>
                  <a:pt x="324484" y="68834"/>
                </a:lnTo>
                <a:lnTo>
                  <a:pt x="136651" y="298323"/>
                </a:lnTo>
                <a:lnTo>
                  <a:pt x="136651" y="378714"/>
                </a:lnTo>
                <a:lnTo>
                  <a:pt x="142366" y="384429"/>
                </a:lnTo>
                <a:lnTo>
                  <a:pt x="147954" y="390144"/>
                </a:lnTo>
                <a:lnTo>
                  <a:pt x="153669" y="390144"/>
                </a:lnTo>
                <a:lnTo>
                  <a:pt x="159384" y="384429"/>
                </a:lnTo>
                <a:lnTo>
                  <a:pt x="216280" y="321310"/>
                </a:lnTo>
                <a:lnTo>
                  <a:pt x="335107" y="321310"/>
                </a:lnTo>
                <a:lnTo>
                  <a:pt x="378279" y="68834"/>
                </a:lnTo>
                <a:close/>
              </a:path>
              <a:path w="387350" h="390525">
                <a:moveTo>
                  <a:pt x="335107" y="321310"/>
                </a:moveTo>
                <a:lnTo>
                  <a:pt x="216280" y="321310"/>
                </a:lnTo>
                <a:lnTo>
                  <a:pt x="313054" y="361442"/>
                </a:lnTo>
                <a:lnTo>
                  <a:pt x="324484" y="361442"/>
                </a:lnTo>
                <a:lnTo>
                  <a:pt x="324484" y="355727"/>
                </a:lnTo>
                <a:lnTo>
                  <a:pt x="330200" y="355727"/>
                </a:lnTo>
                <a:lnTo>
                  <a:pt x="330200" y="350012"/>
                </a:lnTo>
                <a:lnTo>
                  <a:pt x="335107" y="321310"/>
                </a:lnTo>
                <a:close/>
              </a:path>
              <a:path w="387350" h="390525">
                <a:moveTo>
                  <a:pt x="381380" y="0"/>
                </a:moveTo>
                <a:lnTo>
                  <a:pt x="364362" y="0"/>
                </a:lnTo>
                <a:lnTo>
                  <a:pt x="5714" y="206502"/>
                </a:lnTo>
                <a:lnTo>
                  <a:pt x="0" y="212344"/>
                </a:lnTo>
                <a:lnTo>
                  <a:pt x="0" y="229489"/>
                </a:lnTo>
                <a:lnTo>
                  <a:pt x="5714" y="235204"/>
                </a:lnTo>
                <a:lnTo>
                  <a:pt x="91058" y="269621"/>
                </a:lnTo>
                <a:lnTo>
                  <a:pt x="324484" y="68834"/>
                </a:lnTo>
                <a:lnTo>
                  <a:pt x="378279" y="68834"/>
                </a:lnTo>
                <a:lnTo>
                  <a:pt x="387095" y="17272"/>
                </a:lnTo>
                <a:lnTo>
                  <a:pt x="387095" y="5715"/>
                </a:lnTo>
                <a:lnTo>
                  <a:pt x="381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0" y="2154935"/>
            <a:ext cx="4151629" cy="2929255"/>
            <a:chOff x="0" y="2154935"/>
            <a:chExt cx="4151629" cy="2929255"/>
          </a:xfrm>
        </p:grpSpPr>
        <p:sp>
          <p:nvSpPr>
            <p:cNvPr id="26" name="object 26"/>
            <p:cNvSpPr/>
            <p:nvPr/>
          </p:nvSpPr>
          <p:spPr>
            <a:xfrm>
              <a:off x="0" y="3249167"/>
              <a:ext cx="3310254" cy="1417320"/>
            </a:xfrm>
            <a:custGeom>
              <a:avLst/>
              <a:gdLst/>
              <a:ahLst/>
              <a:cxnLst/>
              <a:rect l="l" t="t" r="r" b="b"/>
              <a:pathLst>
                <a:path w="3310254" h="1417320">
                  <a:moveTo>
                    <a:pt x="2601467" y="0"/>
                  </a:moveTo>
                  <a:lnTo>
                    <a:pt x="0" y="0"/>
                  </a:lnTo>
                  <a:lnTo>
                    <a:pt x="0" y="1417320"/>
                  </a:lnTo>
                  <a:lnTo>
                    <a:pt x="2601467" y="1417320"/>
                  </a:lnTo>
                  <a:lnTo>
                    <a:pt x="2649990" y="1415685"/>
                  </a:lnTo>
                  <a:lnTo>
                    <a:pt x="2697635" y="1410851"/>
                  </a:lnTo>
                  <a:lnTo>
                    <a:pt x="2744296" y="1402923"/>
                  </a:lnTo>
                  <a:lnTo>
                    <a:pt x="2789868" y="1392008"/>
                  </a:lnTo>
                  <a:lnTo>
                    <a:pt x="2834246" y="1378209"/>
                  </a:lnTo>
                  <a:lnTo>
                    <a:pt x="2877323" y="1361634"/>
                  </a:lnTo>
                  <a:lnTo>
                    <a:pt x="2918995" y="1342387"/>
                  </a:lnTo>
                  <a:lnTo>
                    <a:pt x="2959156" y="1320574"/>
                  </a:lnTo>
                  <a:lnTo>
                    <a:pt x="2997700" y="1296300"/>
                  </a:lnTo>
                  <a:lnTo>
                    <a:pt x="3034522" y="1269671"/>
                  </a:lnTo>
                  <a:lnTo>
                    <a:pt x="3069516" y="1240792"/>
                  </a:lnTo>
                  <a:lnTo>
                    <a:pt x="3102578" y="1209770"/>
                  </a:lnTo>
                  <a:lnTo>
                    <a:pt x="3133600" y="1176708"/>
                  </a:lnTo>
                  <a:lnTo>
                    <a:pt x="3162479" y="1141714"/>
                  </a:lnTo>
                  <a:lnTo>
                    <a:pt x="3189108" y="1104892"/>
                  </a:lnTo>
                  <a:lnTo>
                    <a:pt x="3213382" y="1066348"/>
                  </a:lnTo>
                  <a:lnTo>
                    <a:pt x="3235195" y="1026187"/>
                  </a:lnTo>
                  <a:lnTo>
                    <a:pt x="3254442" y="984515"/>
                  </a:lnTo>
                  <a:lnTo>
                    <a:pt x="3271017" y="941438"/>
                  </a:lnTo>
                  <a:lnTo>
                    <a:pt x="3284816" y="897060"/>
                  </a:lnTo>
                  <a:lnTo>
                    <a:pt x="3295731" y="851488"/>
                  </a:lnTo>
                  <a:lnTo>
                    <a:pt x="3303659" y="804827"/>
                  </a:lnTo>
                  <a:lnTo>
                    <a:pt x="3308493" y="757182"/>
                  </a:lnTo>
                  <a:lnTo>
                    <a:pt x="3310127" y="708660"/>
                  </a:lnTo>
                  <a:lnTo>
                    <a:pt x="3308493" y="660137"/>
                  </a:lnTo>
                  <a:lnTo>
                    <a:pt x="3303659" y="612492"/>
                  </a:lnTo>
                  <a:lnTo>
                    <a:pt x="3295731" y="565831"/>
                  </a:lnTo>
                  <a:lnTo>
                    <a:pt x="3284816" y="520259"/>
                  </a:lnTo>
                  <a:lnTo>
                    <a:pt x="3271017" y="475881"/>
                  </a:lnTo>
                  <a:lnTo>
                    <a:pt x="3254442" y="432804"/>
                  </a:lnTo>
                  <a:lnTo>
                    <a:pt x="3235195" y="391132"/>
                  </a:lnTo>
                  <a:lnTo>
                    <a:pt x="3213382" y="350971"/>
                  </a:lnTo>
                  <a:lnTo>
                    <a:pt x="3189108" y="312427"/>
                  </a:lnTo>
                  <a:lnTo>
                    <a:pt x="3162479" y="275605"/>
                  </a:lnTo>
                  <a:lnTo>
                    <a:pt x="3133600" y="240611"/>
                  </a:lnTo>
                  <a:lnTo>
                    <a:pt x="3102578" y="207549"/>
                  </a:lnTo>
                  <a:lnTo>
                    <a:pt x="3069516" y="176527"/>
                  </a:lnTo>
                  <a:lnTo>
                    <a:pt x="3034522" y="147648"/>
                  </a:lnTo>
                  <a:lnTo>
                    <a:pt x="2997700" y="121019"/>
                  </a:lnTo>
                  <a:lnTo>
                    <a:pt x="2959156" y="96745"/>
                  </a:lnTo>
                  <a:lnTo>
                    <a:pt x="2918995" y="74932"/>
                  </a:lnTo>
                  <a:lnTo>
                    <a:pt x="2877323" y="55685"/>
                  </a:lnTo>
                  <a:lnTo>
                    <a:pt x="2834246" y="39110"/>
                  </a:lnTo>
                  <a:lnTo>
                    <a:pt x="2789868" y="25311"/>
                  </a:lnTo>
                  <a:lnTo>
                    <a:pt x="2744296" y="14396"/>
                  </a:lnTo>
                  <a:lnTo>
                    <a:pt x="2697635" y="6468"/>
                  </a:lnTo>
                  <a:lnTo>
                    <a:pt x="2649990" y="1634"/>
                  </a:lnTo>
                  <a:lnTo>
                    <a:pt x="2601467" y="0"/>
                  </a:lnTo>
                  <a:close/>
                </a:path>
              </a:pathLst>
            </a:custGeom>
            <a:solidFill>
              <a:srgbClr val="001F42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1871" y="2194559"/>
              <a:ext cx="2849879" cy="284987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242060" y="2174747"/>
              <a:ext cx="2889885" cy="2889885"/>
            </a:xfrm>
            <a:custGeom>
              <a:avLst/>
              <a:gdLst/>
              <a:ahLst/>
              <a:cxnLst/>
              <a:rect l="l" t="t" r="r" b="b"/>
              <a:pathLst>
                <a:path w="2889885" h="2889885">
                  <a:moveTo>
                    <a:pt x="1445006" y="0"/>
                  </a:moveTo>
                  <a:lnTo>
                    <a:pt x="1519428" y="2031"/>
                  </a:lnTo>
                  <a:lnTo>
                    <a:pt x="1592580" y="7619"/>
                  </a:lnTo>
                  <a:lnTo>
                    <a:pt x="1665097" y="16510"/>
                  </a:lnTo>
                  <a:lnTo>
                    <a:pt x="1736344" y="29337"/>
                  </a:lnTo>
                  <a:lnTo>
                    <a:pt x="1805939" y="45465"/>
                  </a:lnTo>
                  <a:lnTo>
                    <a:pt x="1874774" y="64769"/>
                  </a:lnTo>
                  <a:lnTo>
                    <a:pt x="1941576" y="87756"/>
                  </a:lnTo>
                  <a:lnTo>
                    <a:pt x="2007489" y="113411"/>
                  </a:lnTo>
                  <a:lnTo>
                    <a:pt x="2071497" y="142493"/>
                  </a:lnTo>
                  <a:lnTo>
                    <a:pt x="2133473" y="174243"/>
                  </a:lnTo>
                  <a:lnTo>
                    <a:pt x="2194305" y="209296"/>
                  </a:lnTo>
                  <a:lnTo>
                    <a:pt x="2252599" y="246634"/>
                  </a:lnTo>
                  <a:lnTo>
                    <a:pt x="2309367" y="286892"/>
                  </a:lnTo>
                  <a:lnTo>
                    <a:pt x="2364104" y="329946"/>
                  </a:lnTo>
                  <a:lnTo>
                    <a:pt x="2416429" y="375412"/>
                  </a:lnTo>
                  <a:lnTo>
                    <a:pt x="2466720" y="423290"/>
                  </a:lnTo>
                  <a:lnTo>
                    <a:pt x="2514218" y="473582"/>
                  </a:lnTo>
                  <a:lnTo>
                    <a:pt x="2559557" y="525906"/>
                  </a:lnTo>
                  <a:lnTo>
                    <a:pt x="2602611" y="580263"/>
                  </a:lnTo>
                  <a:lnTo>
                    <a:pt x="2642869" y="637031"/>
                  </a:lnTo>
                  <a:lnTo>
                    <a:pt x="2680335" y="695705"/>
                  </a:lnTo>
                  <a:lnTo>
                    <a:pt x="2715387" y="756030"/>
                  </a:lnTo>
                  <a:lnTo>
                    <a:pt x="2747137" y="818514"/>
                  </a:lnTo>
                  <a:lnTo>
                    <a:pt x="2776092" y="882396"/>
                  </a:lnTo>
                  <a:lnTo>
                    <a:pt x="2801874" y="948054"/>
                  </a:lnTo>
                  <a:lnTo>
                    <a:pt x="2824353" y="1015238"/>
                  </a:lnTo>
                  <a:lnTo>
                    <a:pt x="2844165" y="1083690"/>
                  </a:lnTo>
                  <a:lnTo>
                    <a:pt x="2860166" y="1153667"/>
                  </a:lnTo>
                  <a:lnTo>
                    <a:pt x="2872740" y="1224914"/>
                  </a:lnTo>
                  <a:lnTo>
                    <a:pt x="2881884" y="1297304"/>
                  </a:lnTo>
                  <a:lnTo>
                    <a:pt x="2887599" y="1370584"/>
                  </a:lnTo>
                  <a:lnTo>
                    <a:pt x="2889630" y="1445006"/>
                  </a:lnTo>
                  <a:lnTo>
                    <a:pt x="2887599" y="1519427"/>
                  </a:lnTo>
                  <a:lnTo>
                    <a:pt x="2882011" y="1592579"/>
                  </a:lnTo>
                  <a:lnTo>
                    <a:pt x="2873120" y="1665096"/>
                  </a:lnTo>
                  <a:lnTo>
                    <a:pt x="2860166" y="1736344"/>
                  </a:lnTo>
                  <a:lnTo>
                    <a:pt x="2844165" y="1805939"/>
                  </a:lnTo>
                  <a:lnTo>
                    <a:pt x="2824734" y="1874774"/>
                  </a:lnTo>
                  <a:lnTo>
                    <a:pt x="2801874" y="1941576"/>
                  </a:lnTo>
                  <a:lnTo>
                    <a:pt x="2776092" y="2007489"/>
                  </a:lnTo>
                  <a:lnTo>
                    <a:pt x="2747137" y="2071496"/>
                  </a:lnTo>
                  <a:lnTo>
                    <a:pt x="2715387" y="2133472"/>
                  </a:lnTo>
                  <a:lnTo>
                    <a:pt x="2680335" y="2194306"/>
                  </a:lnTo>
                  <a:lnTo>
                    <a:pt x="2642869" y="2252599"/>
                  </a:lnTo>
                  <a:lnTo>
                    <a:pt x="2602611" y="2309368"/>
                  </a:lnTo>
                  <a:lnTo>
                    <a:pt x="2559557" y="2364104"/>
                  </a:lnTo>
                  <a:lnTo>
                    <a:pt x="2514218" y="2416302"/>
                  </a:lnTo>
                  <a:lnTo>
                    <a:pt x="2466720" y="2466721"/>
                  </a:lnTo>
                  <a:lnTo>
                    <a:pt x="2416302" y="2514219"/>
                  </a:lnTo>
                  <a:lnTo>
                    <a:pt x="2364104" y="2559558"/>
                  </a:lnTo>
                  <a:lnTo>
                    <a:pt x="2309367" y="2602610"/>
                  </a:lnTo>
                  <a:lnTo>
                    <a:pt x="2252599" y="2642870"/>
                  </a:lnTo>
                  <a:lnTo>
                    <a:pt x="2194305" y="2680335"/>
                  </a:lnTo>
                  <a:lnTo>
                    <a:pt x="2133473" y="2715387"/>
                  </a:lnTo>
                  <a:lnTo>
                    <a:pt x="2071115" y="2747137"/>
                  </a:lnTo>
                  <a:lnTo>
                    <a:pt x="2007108" y="2776093"/>
                  </a:lnTo>
                  <a:lnTo>
                    <a:pt x="1941576" y="2801874"/>
                  </a:lnTo>
                  <a:lnTo>
                    <a:pt x="1874774" y="2824353"/>
                  </a:lnTo>
                  <a:lnTo>
                    <a:pt x="1805939" y="2844165"/>
                  </a:lnTo>
                  <a:lnTo>
                    <a:pt x="1735836" y="2860166"/>
                  </a:lnTo>
                  <a:lnTo>
                    <a:pt x="1665097" y="2872740"/>
                  </a:lnTo>
                  <a:lnTo>
                    <a:pt x="1592707" y="2881884"/>
                  </a:lnTo>
                  <a:lnTo>
                    <a:pt x="1519047" y="2887599"/>
                  </a:lnTo>
                  <a:lnTo>
                    <a:pt x="1445006" y="2889631"/>
                  </a:lnTo>
                  <a:lnTo>
                    <a:pt x="1370584" y="2887599"/>
                  </a:lnTo>
                  <a:lnTo>
                    <a:pt x="1297432" y="2882010"/>
                  </a:lnTo>
                  <a:lnTo>
                    <a:pt x="1224915" y="2873121"/>
                  </a:lnTo>
                  <a:lnTo>
                    <a:pt x="1153667" y="2860166"/>
                  </a:lnTo>
                  <a:lnTo>
                    <a:pt x="1084072" y="2844165"/>
                  </a:lnTo>
                  <a:lnTo>
                    <a:pt x="1015238" y="2824860"/>
                  </a:lnTo>
                  <a:lnTo>
                    <a:pt x="948054" y="2801874"/>
                  </a:lnTo>
                  <a:lnTo>
                    <a:pt x="882396" y="2776093"/>
                  </a:lnTo>
                  <a:lnTo>
                    <a:pt x="818515" y="2747137"/>
                  </a:lnTo>
                  <a:lnTo>
                    <a:pt x="756031" y="2715387"/>
                  </a:lnTo>
                  <a:lnTo>
                    <a:pt x="695706" y="2680335"/>
                  </a:lnTo>
                  <a:lnTo>
                    <a:pt x="637032" y="2642870"/>
                  </a:lnTo>
                  <a:lnTo>
                    <a:pt x="580644" y="2602610"/>
                  </a:lnTo>
                  <a:lnTo>
                    <a:pt x="525907" y="2559558"/>
                  </a:lnTo>
                  <a:lnTo>
                    <a:pt x="473583" y="2514219"/>
                  </a:lnTo>
                  <a:lnTo>
                    <a:pt x="423291" y="2466721"/>
                  </a:lnTo>
                  <a:lnTo>
                    <a:pt x="375412" y="2416429"/>
                  </a:lnTo>
                  <a:lnTo>
                    <a:pt x="329946" y="2364104"/>
                  </a:lnTo>
                  <a:lnTo>
                    <a:pt x="286893" y="2309368"/>
                  </a:lnTo>
                  <a:lnTo>
                    <a:pt x="246634" y="2252599"/>
                  </a:lnTo>
                  <a:lnTo>
                    <a:pt x="209296" y="2194306"/>
                  </a:lnTo>
                  <a:lnTo>
                    <a:pt x="174244" y="2133472"/>
                  </a:lnTo>
                  <a:lnTo>
                    <a:pt x="142494" y="2071115"/>
                  </a:lnTo>
                  <a:lnTo>
                    <a:pt x="113411" y="2007108"/>
                  </a:lnTo>
                  <a:lnTo>
                    <a:pt x="87756" y="1941576"/>
                  </a:lnTo>
                  <a:lnTo>
                    <a:pt x="64770" y="1874774"/>
                  </a:lnTo>
                  <a:lnTo>
                    <a:pt x="45465" y="1805939"/>
                  </a:lnTo>
                  <a:lnTo>
                    <a:pt x="29337" y="1735963"/>
                  </a:lnTo>
                  <a:lnTo>
                    <a:pt x="16497" y="1665096"/>
                  </a:lnTo>
                  <a:lnTo>
                    <a:pt x="7239" y="1592707"/>
                  </a:lnTo>
                  <a:lnTo>
                    <a:pt x="1600" y="1519046"/>
                  </a:lnTo>
                  <a:lnTo>
                    <a:pt x="0" y="1444878"/>
                  </a:lnTo>
                  <a:lnTo>
                    <a:pt x="2006" y="1370584"/>
                  </a:lnTo>
                  <a:lnTo>
                    <a:pt x="7632" y="1297431"/>
                  </a:lnTo>
                  <a:lnTo>
                    <a:pt x="16484" y="1224914"/>
                  </a:lnTo>
                  <a:lnTo>
                    <a:pt x="29337" y="1153667"/>
                  </a:lnTo>
                  <a:lnTo>
                    <a:pt x="45465" y="1084072"/>
                  </a:lnTo>
                  <a:lnTo>
                    <a:pt x="64770" y="1015238"/>
                  </a:lnTo>
                  <a:lnTo>
                    <a:pt x="87756" y="948054"/>
                  </a:lnTo>
                  <a:lnTo>
                    <a:pt x="113411" y="882396"/>
                  </a:lnTo>
                  <a:lnTo>
                    <a:pt x="142494" y="818514"/>
                  </a:lnTo>
                  <a:lnTo>
                    <a:pt x="174244" y="756030"/>
                  </a:lnTo>
                  <a:lnTo>
                    <a:pt x="209296" y="695705"/>
                  </a:lnTo>
                  <a:lnTo>
                    <a:pt x="246634" y="637031"/>
                  </a:lnTo>
                  <a:lnTo>
                    <a:pt x="286893" y="580643"/>
                  </a:lnTo>
                  <a:lnTo>
                    <a:pt x="329946" y="525906"/>
                  </a:lnTo>
                  <a:lnTo>
                    <a:pt x="375412" y="473582"/>
                  </a:lnTo>
                  <a:lnTo>
                    <a:pt x="423291" y="423290"/>
                  </a:lnTo>
                  <a:lnTo>
                    <a:pt x="473583" y="375412"/>
                  </a:lnTo>
                  <a:lnTo>
                    <a:pt x="525907" y="329946"/>
                  </a:lnTo>
                  <a:lnTo>
                    <a:pt x="580263" y="286892"/>
                  </a:lnTo>
                  <a:lnTo>
                    <a:pt x="637032" y="246634"/>
                  </a:lnTo>
                  <a:lnTo>
                    <a:pt x="695706" y="209296"/>
                  </a:lnTo>
                  <a:lnTo>
                    <a:pt x="756031" y="174243"/>
                  </a:lnTo>
                  <a:lnTo>
                    <a:pt x="818515" y="142493"/>
                  </a:lnTo>
                  <a:lnTo>
                    <a:pt x="882396" y="113411"/>
                  </a:lnTo>
                  <a:lnTo>
                    <a:pt x="948054" y="87756"/>
                  </a:lnTo>
                  <a:lnTo>
                    <a:pt x="1015238" y="64769"/>
                  </a:lnTo>
                  <a:lnTo>
                    <a:pt x="1083691" y="45465"/>
                  </a:lnTo>
                  <a:lnTo>
                    <a:pt x="1153667" y="29337"/>
                  </a:lnTo>
                  <a:lnTo>
                    <a:pt x="1224915" y="16510"/>
                  </a:lnTo>
                  <a:lnTo>
                    <a:pt x="1297305" y="7238"/>
                  </a:lnTo>
                  <a:lnTo>
                    <a:pt x="1370584" y="1650"/>
                  </a:lnTo>
                  <a:lnTo>
                    <a:pt x="1445006" y="0"/>
                  </a:lnTo>
                  <a:close/>
                </a:path>
              </a:pathLst>
            </a:custGeom>
            <a:ln w="39624">
              <a:solidFill>
                <a:srgbClr val="EC27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19032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939" y="1310386"/>
            <a:ext cx="1108075" cy="0"/>
          </a:xfrm>
          <a:custGeom>
            <a:avLst/>
            <a:gdLst/>
            <a:ahLst/>
            <a:cxnLst/>
            <a:rect l="l" t="t" r="r" b="b"/>
            <a:pathLst>
              <a:path w="1108075">
                <a:moveTo>
                  <a:pt x="0" y="0"/>
                </a:moveTo>
                <a:lnTo>
                  <a:pt x="1107846" y="0"/>
                </a:lnTo>
              </a:path>
            </a:pathLst>
          </a:custGeom>
          <a:ln w="12700">
            <a:solidFill>
              <a:srgbClr val="42C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89" y="700786"/>
            <a:ext cx="8822967" cy="4480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7508" y="1802807"/>
            <a:ext cx="2100873" cy="13847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1549" y="1802807"/>
            <a:ext cx="2100950" cy="13847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04773" y="1804306"/>
            <a:ext cx="2100950" cy="13832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67508" y="3273515"/>
            <a:ext cx="2100873" cy="13831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31549" y="3273515"/>
            <a:ext cx="2100950" cy="13831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04773" y="3273491"/>
            <a:ext cx="2100950" cy="139077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67508" y="4763987"/>
            <a:ext cx="2100873" cy="13831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31549" y="4763987"/>
            <a:ext cx="2100950" cy="138310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04773" y="4770058"/>
            <a:ext cx="2100950" cy="137705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053388" y="2345435"/>
            <a:ext cx="3740785" cy="823594"/>
            <a:chOff x="1053388" y="2345435"/>
            <a:chExt cx="3740785" cy="823594"/>
          </a:xfrm>
        </p:grpSpPr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3388" y="2345435"/>
              <a:ext cx="3208654" cy="2743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3388" y="2619451"/>
              <a:ext cx="3740785" cy="2746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3388" y="2894329"/>
              <a:ext cx="1791715" cy="27432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59358" y="2282012"/>
            <a:ext cx="502920" cy="587375"/>
            <a:chOff x="459358" y="2282012"/>
            <a:chExt cx="502920" cy="587375"/>
          </a:xfrm>
        </p:grpSpPr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3679" y="2282012"/>
              <a:ext cx="283464" cy="42702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9358" y="2618867"/>
              <a:ext cx="502920" cy="250190"/>
            </a:xfrm>
            <a:custGeom>
              <a:avLst/>
              <a:gdLst/>
              <a:ahLst/>
              <a:cxnLst/>
              <a:rect l="l" t="t" r="r" b="b"/>
              <a:pathLst>
                <a:path w="502919" h="250189">
                  <a:moveTo>
                    <a:pt x="502361" y="0"/>
                  </a:moveTo>
                  <a:lnTo>
                    <a:pt x="415163" y="0"/>
                  </a:lnTo>
                  <a:lnTo>
                    <a:pt x="415226" y="1397"/>
                  </a:lnTo>
                  <a:lnTo>
                    <a:pt x="409367" y="44498"/>
                  </a:lnTo>
                  <a:lnTo>
                    <a:pt x="392834" y="83236"/>
                  </a:lnTo>
                  <a:lnTo>
                    <a:pt x="367188" y="116062"/>
                  </a:lnTo>
                  <a:lnTo>
                    <a:pt x="333995" y="141426"/>
                  </a:lnTo>
                  <a:lnTo>
                    <a:pt x="294817" y="157780"/>
                  </a:lnTo>
                  <a:lnTo>
                    <a:pt x="251218" y="163575"/>
                  </a:lnTo>
                  <a:lnTo>
                    <a:pt x="207614" y="157780"/>
                  </a:lnTo>
                  <a:lnTo>
                    <a:pt x="168433" y="141426"/>
                  </a:lnTo>
                  <a:lnTo>
                    <a:pt x="135237" y="116062"/>
                  </a:lnTo>
                  <a:lnTo>
                    <a:pt x="109591" y="83236"/>
                  </a:lnTo>
                  <a:lnTo>
                    <a:pt x="93056" y="44498"/>
                  </a:lnTo>
                  <a:lnTo>
                    <a:pt x="87198" y="1397"/>
                  </a:lnTo>
                  <a:lnTo>
                    <a:pt x="87274" y="0"/>
                  </a:lnTo>
                  <a:lnTo>
                    <a:pt x="63" y="0"/>
                  </a:lnTo>
                  <a:lnTo>
                    <a:pt x="4047" y="46078"/>
                  </a:lnTo>
                  <a:lnTo>
                    <a:pt x="15716" y="88129"/>
                  </a:lnTo>
                  <a:lnTo>
                    <a:pt x="34297" y="126849"/>
                  </a:lnTo>
                  <a:lnTo>
                    <a:pt x="59082" y="161536"/>
                  </a:lnTo>
                  <a:lnTo>
                    <a:pt x="89360" y="191490"/>
                  </a:lnTo>
                  <a:lnTo>
                    <a:pt x="124422" y="216008"/>
                  </a:lnTo>
                  <a:lnTo>
                    <a:pt x="163559" y="234389"/>
                  </a:lnTo>
                  <a:lnTo>
                    <a:pt x="206060" y="245932"/>
                  </a:lnTo>
                  <a:lnTo>
                    <a:pt x="251218" y="249936"/>
                  </a:lnTo>
                  <a:lnTo>
                    <a:pt x="296376" y="245932"/>
                  </a:lnTo>
                  <a:lnTo>
                    <a:pt x="338878" y="234389"/>
                  </a:lnTo>
                  <a:lnTo>
                    <a:pt x="378015" y="216008"/>
                  </a:lnTo>
                  <a:lnTo>
                    <a:pt x="413077" y="191490"/>
                  </a:lnTo>
                  <a:lnTo>
                    <a:pt x="443354" y="161536"/>
                  </a:lnTo>
                  <a:lnTo>
                    <a:pt x="468139" y="126849"/>
                  </a:lnTo>
                  <a:lnTo>
                    <a:pt x="486720" y="88129"/>
                  </a:lnTo>
                  <a:lnTo>
                    <a:pt x="498390" y="46078"/>
                  </a:lnTo>
                  <a:lnTo>
                    <a:pt x="502437" y="1397"/>
                  </a:lnTo>
                  <a:lnTo>
                    <a:pt x="502361" y="0"/>
                  </a:lnTo>
                  <a:close/>
                </a:path>
              </a:pathLst>
            </a:custGeom>
            <a:solidFill>
              <a:srgbClr val="42C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53388" y="3378072"/>
            <a:ext cx="3876040" cy="823594"/>
            <a:chOff x="1053388" y="3378072"/>
            <a:chExt cx="3876040" cy="823594"/>
          </a:xfrm>
        </p:grpSpPr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3388" y="3378072"/>
              <a:ext cx="3876040" cy="2743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3388" y="3652088"/>
              <a:ext cx="3653409" cy="2746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53388" y="3927093"/>
              <a:ext cx="1906015" cy="274319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459358" y="3314649"/>
            <a:ext cx="528955" cy="586740"/>
            <a:chOff x="459358" y="3314649"/>
            <a:chExt cx="528955" cy="586740"/>
          </a:xfrm>
        </p:grpSpPr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904" y="3314649"/>
              <a:ext cx="377952" cy="42702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9358" y="3651250"/>
              <a:ext cx="502920" cy="250190"/>
            </a:xfrm>
            <a:custGeom>
              <a:avLst/>
              <a:gdLst/>
              <a:ahLst/>
              <a:cxnLst/>
              <a:rect l="l" t="t" r="r" b="b"/>
              <a:pathLst>
                <a:path w="502919" h="250189">
                  <a:moveTo>
                    <a:pt x="502361" y="0"/>
                  </a:moveTo>
                  <a:lnTo>
                    <a:pt x="415163" y="0"/>
                  </a:lnTo>
                  <a:lnTo>
                    <a:pt x="415226" y="1397"/>
                  </a:lnTo>
                  <a:lnTo>
                    <a:pt x="409367" y="44552"/>
                  </a:lnTo>
                  <a:lnTo>
                    <a:pt x="392834" y="83326"/>
                  </a:lnTo>
                  <a:lnTo>
                    <a:pt x="367188" y="116173"/>
                  </a:lnTo>
                  <a:lnTo>
                    <a:pt x="333995" y="141548"/>
                  </a:lnTo>
                  <a:lnTo>
                    <a:pt x="294817" y="157906"/>
                  </a:lnTo>
                  <a:lnTo>
                    <a:pt x="251218" y="163702"/>
                  </a:lnTo>
                  <a:lnTo>
                    <a:pt x="207614" y="157906"/>
                  </a:lnTo>
                  <a:lnTo>
                    <a:pt x="168433" y="141548"/>
                  </a:lnTo>
                  <a:lnTo>
                    <a:pt x="135237" y="116173"/>
                  </a:lnTo>
                  <a:lnTo>
                    <a:pt x="109591" y="83326"/>
                  </a:lnTo>
                  <a:lnTo>
                    <a:pt x="93056" y="44552"/>
                  </a:lnTo>
                  <a:lnTo>
                    <a:pt x="87198" y="1397"/>
                  </a:lnTo>
                  <a:lnTo>
                    <a:pt x="87274" y="0"/>
                  </a:lnTo>
                  <a:lnTo>
                    <a:pt x="63" y="0"/>
                  </a:lnTo>
                  <a:lnTo>
                    <a:pt x="4047" y="46078"/>
                  </a:lnTo>
                  <a:lnTo>
                    <a:pt x="15716" y="88129"/>
                  </a:lnTo>
                  <a:lnTo>
                    <a:pt x="34297" y="126849"/>
                  </a:lnTo>
                  <a:lnTo>
                    <a:pt x="59082" y="161536"/>
                  </a:lnTo>
                  <a:lnTo>
                    <a:pt x="89360" y="191490"/>
                  </a:lnTo>
                  <a:lnTo>
                    <a:pt x="124422" y="216008"/>
                  </a:lnTo>
                  <a:lnTo>
                    <a:pt x="163559" y="234389"/>
                  </a:lnTo>
                  <a:lnTo>
                    <a:pt x="206060" y="245932"/>
                  </a:lnTo>
                  <a:lnTo>
                    <a:pt x="251218" y="249936"/>
                  </a:lnTo>
                  <a:lnTo>
                    <a:pt x="296376" y="245932"/>
                  </a:lnTo>
                  <a:lnTo>
                    <a:pt x="338878" y="234389"/>
                  </a:lnTo>
                  <a:lnTo>
                    <a:pt x="378015" y="216008"/>
                  </a:lnTo>
                  <a:lnTo>
                    <a:pt x="413077" y="191490"/>
                  </a:lnTo>
                  <a:lnTo>
                    <a:pt x="443354" y="161536"/>
                  </a:lnTo>
                  <a:lnTo>
                    <a:pt x="468139" y="126849"/>
                  </a:lnTo>
                  <a:lnTo>
                    <a:pt x="486720" y="88129"/>
                  </a:lnTo>
                  <a:lnTo>
                    <a:pt x="498390" y="46078"/>
                  </a:lnTo>
                  <a:lnTo>
                    <a:pt x="502437" y="1397"/>
                  </a:lnTo>
                  <a:lnTo>
                    <a:pt x="502361" y="0"/>
                  </a:lnTo>
                  <a:close/>
                </a:path>
              </a:pathLst>
            </a:custGeom>
            <a:solidFill>
              <a:srgbClr val="42C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053388" y="4410709"/>
            <a:ext cx="3870960" cy="823594"/>
            <a:chOff x="1053388" y="4410709"/>
            <a:chExt cx="3870960" cy="823594"/>
          </a:xfrm>
        </p:grpSpPr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3388" y="4410709"/>
              <a:ext cx="3617976" cy="2743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53388" y="4684725"/>
              <a:ext cx="3434588" cy="27462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53388" y="4959730"/>
              <a:ext cx="3870833" cy="274319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06551" y="4347413"/>
            <a:ext cx="390143" cy="427024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033272" y="5194300"/>
            <a:ext cx="1619885" cy="635"/>
          </a:xfrm>
          <a:custGeom>
            <a:avLst/>
            <a:gdLst/>
            <a:ahLst/>
            <a:cxnLst/>
            <a:rect l="l" t="t" r="r" b="b"/>
            <a:pathLst>
              <a:path w="1619885" h="635">
                <a:moveTo>
                  <a:pt x="0" y="0"/>
                </a:moveTo>
                <a:lnTo>
                  <a:pt x="1619885" y="126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9358" y="4683759"/>
            <a:ext cx="502920" cy="250190"/>
          </a:xfrm>
          <a:custGeom>
            <a:avLst/>
            <a:gdLst/>
            <a:ahLst/>
            <a:cxnLst/>
            <a:rect l="l" t="t" r="r" b="b"/>
            <a:pathLst>
              <a:path w="502919" h="250189">
                <a:moveTo>
                  <a:pt x="502361" y="0"/>
                </a:moveTo>
                <a:lnTo>
                  <a:pt x="415163" y="0"/>
                </a:lnTo>
                <a:lnTo>
                  <a:pt x="415226" y="1396"/>
                </a:lnTo>
                <a:lnTo>
                  <a:pt x="409367" y="44542"/>
                </a:lnTo>
                <a:lnTo>
                  <a:pt x="392834" y="83293"/>
                </a:lnTo>
                <a:lnTo>
                  <a:pt x="367188" y="116109"/>
                </a:lnTo>
                <a:lnTo>
                  <a:pt x="333995" y="141454"/>
                </a:lnTo>
                <a:lnTo>
                  <a:pt x="294817" y="157789"/>
                </a:lnTo>
                <a:lnTo>
                  <a:pt x="251218" y="163575"/>
                </a:lnTo>
                <a:lnTo>
                  <a:pt x="207614" y="157789"/>
                </a:lnTo>
                <a:lnTo>
                  <a:pt x="168433" y="141454"/>
                </a:lnTo>
                <a:lnTo>
                  <a:pt x="135237" y="116109"/>
                </a:lnTo>
                <a:lnTo>
                  <a:pt x="109591" y="83293"/>
                </a:lnTo>
                <a:lnTo>
                  <a:pt x="93056" y="44542"/>
                </a:lnTo>
                <a:lnTo>
                  <a:pt x="87198" y="1396"/>
                </a:lnTo>
                <a:lnTo>
                  <a:pt x="87274" y="0"/>
                </a:lnTo>
                <a:lnTo>
                  <a:pt x="63" y="0"/>
                </a:lnTo>
                <a:lnTo>
                  <a:pt x="4047" y="46078"/>
                </a:lnTo>
                <a:lnTo>
                  <a:pt x="15716" y="88129"/>
                </a:lnTo>
                <a:lnTo>
                  <a:pt x="34297" y="126849"/>
                </a:lnTo>
                <a:lnTo>
                  <a:pt x="59082" y="161536"/>
                </a:lnTo>
                <a:lnTo>
                  <a:pt x="89360" y="191490"/>
                </a:lnTo>
                <a:lnTo>
                  <a:pt x="124422" y="216008"/>
                </a:lnTo>
                <a:lnTo>
                  <a:pt x="163559" y="234389"/>
                </a:lnTo>
                <a:lnTo>
                  <a:pt x="206060" y="245932"/>
                </a:lnTo>
                <a:lnTo>
                  <a:pt x="251218" y="249935"/>
                </a:lnTo>
                <a:lnTo>
                  <a:pt x="296376" y="245932"/>
                </a:lnTo>
                <a:lnTo>
                  <a:pt x="338878" y="234389"/>
                </a:lnTo>
                <a:lnTo>
                  <a:pt x="378015" y="216008"/>
                </a:lnTo>
                <a:lnTo>
                  <a:pt x="413077" y="191490"/>
                </a:lnTo>
                <a:lnTo>
                  <a:pt x="443354" y="161536"/>
                </a:lnTo>
                <a:lnTo>
                  <a:pt x="468139" y="126849"/>
                </a:lnTo>
                <a:lnTo>
                  <a:pt x="486720" y="88129"/>
                </a:lnTo>
                <a:lnTo>
                  <a:pt x="498390" y="46078"/>
                </a:lnTo>
                <a:lnTo>
                  <a:pt x="502437" y="1396"/>
                </a:lnTo>
                <a:lnTo>
                  <a:pt x="502361" y="0"/>
                </a:lnTo>
                <a:close/>
              </a:path>
            </a:pathLst>
          </a:custGeom>
          <a:solidFill>
            <a:srgbClr val="42C0A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122152" y="6448348"/>
            <a:ext cx="210311" cy="18318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393857" y="168208"/>
            <a:ext cx="1120804" cy="4805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847340" cy="6858000"/>
            <a:chOff x="0" y="0"/>
            <a:chExt cx="28473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846831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847340" cy="6858000"/>
            </a:xfrm>
            <a:custGeom>
              <a:avLst/>
              <a:gdLst/>
              <a:ahLst/>
              <a:cxnLst/>
              <a:rect l="l" t="t" r="r" b="b"/>
              <a:pathLst>
                <a:path w="2847340" h="6858000">
                  <a:moveTo>
                    <a:pt x="284683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46832" y="6858000"/>
                  </a:lnTo>
                  <a:lnTo>
                    <a:pt x="2846832" y="0"/>
                  </a:lnTo>
                  <a:close/>
                </a:path>
              </a:pathLst>
            </a:custGeom>
            <a:solidFill>
              <a:srgbClr val="001F41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457600" y="3820602"/>
            <a:ext cx="6175375" cy="1063625"/>
            <a:chOff x="4457600" y="3820602"/>
            <a:chExt cx="6175375" cy="10636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7600" y="3820602"/>
              <a:ext cx="6175066" cy="10635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62855" y="3886200"/>
              <a:ext cx="5974080" cy="866140"/>
            </a:xfrm>
            <a:custGeom>
              <a:avLst/>
              <a:gdLst/>
              <a:ahLst/>
              <a:cxnLst/>
              <a:rect l="l" t="t" r="r" b="b"/>
              <a:pathLst>
                <a:path w="5974080" h="866139">
                  <a:moveTo>
                    <a:pt x="5917438" y="0"/>
                  </a:moveTo>
                  <a:lnTo>
                    <a:pt x="56642" y="0"/>
                  </a:lnTo>
                  <a:lnTo>
                    <a:pt x="34611" y="4456"/>
                  </a:lnTo>
                  <a:lnTo>
                    <a:pt x="16605" y="16605"/>
                  </a:lnTo>
                  <a:lnTo>
                    <a:pt x="4456" y="34611"/>
                  </a:lnTo>
                  <a:lnTo>
                    <a:pt x="0" y="56642"/>
                  </a:lnTo>
                  <a:lnTo>
                    <a:pt x="0" y="808989"/>
                  </a:lnTo>
                  <a:lnTo>
                    <a:pt x="4456" y="831020"/>
                  </a:lnTo>
                  <a:lnTo>
                    <a:pt x="16605" y="849026"/>
                  </a:lnTo>
                  <a:lnTo>
                    <a:pt x="34611" y="861175"/>
                  </a:lnTo>
                  <a:lnTo>
                    <a:pt x="56642" y="865632"/>
                  </a:lnTo>
                  <a:lnTo>
                    <a:pt x="5917438" y="865632"/>
                  </a:lnTo>
                  <a:lnTo>
                    <a:pt x="5939468" y="861175"/>
                  </a:lnTo>
                  <a:lnTo>
                    <a:pt x="5957474" y="849026"/>
                  </a:lnTo>
                  <a:lnTo>
                    <a:pt x="5969623" y="831020"/>
                  </a:lnTo>
                  <a:lnTo>
                    <a:pt x="5974080" y="808989"/>
                  </a:lnTo>
                  <a:lnTo>
                    <a:pt x="5974080" y="56642"/>
                  </a:lnTo>
                  <a:lnTo>
                    <a:pt x="5969623" y="34611"/>
                  </a:lnTo>
                  <a:lnTo>
                    <a:pt x="5957474" y="16605"/>
                  </a:lnTo>
                  <a:lnTo>
                    <a:pt x="5939468" y="4456"/>
                  </a:lnTo>
                  <a:lnTo>
                    <a:pt x="5917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98872" y="4148073"/>
            <a:ext cx="4902328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vi-VN" sz="2000" b="1" dirty="0">
                <a:solidFill>
                  <a:srgbClr val="404040"/>
                </a:solidFill>
                <a:latin typeface="Segoe UI"/>
                <a:cs typeface="Segoe UI"/>
              </a:rPr>
              <a:t>IP </a:t>
            </a:r>
            <a:r>
              <a:rPr sz="2000" b="1" dirty="0">
                <a:solidFill>
                  <a:srgbClr val="404040"/>
                </a:solidFill>
                <a:latin typeface="Segoe UI"/>
                <a:cs typeface="Segoe UI"/>
              </a:rPr>
              <a:t>Mediation</a:t>
            </a:r>
            <a:r>
              <a:rPr sz="2000" b="1" spc="-5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Segoe UI"/>
                <a:cs typeface="Segoe UI"/>
              </a:rPr>
              <a:t>Practice</a:t>
            </a:r>
            <a:r>
              <a:rPr sz="2000" b="1" spc="-6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Segoe UI"/>
                <a:cs typeface="Segoe UI"/>
              </a:rPr>
              <a:t>in</a:t>
            </a:r>
            <a:r>
              <a:rPr sz="2000" b="1" spc="-6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Segoe UI"/>
                <a:cs typeface="Segoe UI"/>
              </a:rPr>
              <a:t>Vietnam</a:t>
            </a:r>
            <a:endParaRPr sz="2000" dirty="0">
              <a:latin typeface="Segoe UI"/>
              <a:cs typeface="Segoe U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75325" y="3925823"/>
            <a:ext cx="859790" cy="854710"/>
            <a:chOff x="3475325" y="3925823"/>
            <a:chExt cx="859790" cy="85471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5325" y="3929535"/>
              <a:ext cx="859670" cy="8505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3007" y="4029506"/>
              <a:ext cx="824293" cy="745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11295" y="3925823"/>
              <a:ext cx="792480" cy="786765"/>
            </a:xfrm>
            <a:custGeom>
              <a:avLst/>
              <a:gdLst/>
              <a:ahLst/>
              <a:cxnLst/>
              <a:rect l="l" t="t" r="r" b="b"/>
              <a:pathLst>
                <a:path w="792479" h="786764">
                  <a:moveTo>
                    <a:pt x="396239" y="0"/>
                  </a:moveTo>
                  <a:lnTo>
                    <a:pt x="350033" y="2645"/>
                  </a:lnTo>
                  <a:lnTo>
                    <a:pt x="305390" y="10383"/>
                  </a:lnTo>
                  <a:lnTo>
                    <a:pt x="262611" y="22920"/>
                  </a:lnTo>
                  <a:lnTo>
                    <a:pt x="221990" y="39961"/>
                  </a:lnTo>
                  <a:lnTo>
                    <a:pt x="183827" y="61211"/>
                  </a:lnTo>
                  <a:lnTo>
                    <a:pt x="148418" y="86374"/>
                  </a:lnTo>
                  <a:lnTo>
                    <a:pt x="116062" y="115157"/>
                  </a:lnTo>
                  <a:lnTo>
                    <a:pt x="87054" y="147263"/>
                  </a:lnTo>
                  <a:lnTo>
                    <a:pt x="61693" y="182399"/>
                  </a:lnTo>
                  <a:lnTo>
                    <a:pt x="40277" y="220269"/>
                  </a:lnTo>
                  <a:lnTo>
                    <a:pt x="23102" y="260578"/>
                  </a:lnTo>
                  <a:lnTo>
                    <a:pt x="10465" y="303031"/>
                  </a:lnTo>
                  <a:lnTo>
                    <a:pt x="2666" y="347334"/>
                  </a:lnTo>
                  <a:lnTo>
                    <a:pt x="0" y="393192"/>
                  </a:lnTo>
                  <a:lnTo>
                    <a:pt x="2666" y="439049"/>
                  </a:lnTo>
                  <a:lnTo>
                    <a:pt x="10465" y="483352"/>
                  </a:lnTo>
                  <a:lnTo>
                    <a:pt x="23102" y="525805"/>
                  </a:lnTo>
                  <a:lnTo>
                    <a:pt x="40277" y="566114"/>
                  </a:lnTo>
                  <a:lnTo>
                    <a:pt x="61693" y="603984"/>
                  </a:lnTo>
                  <a:lnTo>
                    <a:pt x="87054" y="639120"/>
                  </a:lnTo>
                  <a:lnTo>
                    <a:pt x="116062" y="671226"/>
                  </a:lnTo>
                  <a:lnTo>
                    <a:pt x="148418" y="700009"/>
                  </a:lnTo>
                  <a:lnTo>
                    <a:pt x="183827" y="725172"/>
                  </a:lnTo>
                  <a:lnTo>
                    <a:pt x="221990" y="746422"/>
                  </a:lnTo>
                  <a:lnTo>
                    <a:pt x="262611" y="763463"/>
                  </a:lnTo>
                  <a:lnTo>
                    <a:pt x="305390" y="776000"/>
                  </a:lnTo>
                  <a:lnTo>
                    <a:pt x="350033" y="783738"/>
                  </a:lnTo>
                  <a:lnTo>
                    <a:pt x="396239" y="786383"/>
                  </a:lnTo>
                  <a:lnTo>
                    <a:pt x="442446" y="783738"/>
                  </a:lnTo>
                  <a:lnTo>
                    <a:pt x="487089" y="776000"/>
                  </a:lnTo>
                  <a:lnTo>
                    <a:pt x="529868" y="763463"/>
                  </a:lnTo>
                  <a:lnTo>
                    <a:pt x="570489" y="746422"/>
                  </a:lnTo>
                  <a:lnTo>
                    <a:pt x="608652" y="725172"/>
                  </a:lnTo>
                  <a:lnTo>
                    <a:pt x="644061" y="700009"/>
                  </a:lnTo>
                  <a:lnTo>
                    <a:pt x="676417" y="671226"/>
                  </a:lnTo>
                  <a:lnTo>
                    <a:pt x="705425" y="639120"/>
                  </a:lnTo>
                  <a:lnTo>
                    <a:pt x="730786" y="603984"/>
                  </a:lnTo>
                  <a:lnTo>
                    <a:pt x="752202" y="566114"/>
                  </a:lnTo>
                  <a:lnTo>
                    <a:pt x="769377" y="525805"/>
                  </a:lnTo>
                  <a:lnTo>
                    <a:pt x="782014" y="483352"/>
                  </a:lnTo>
                  <a:lnTo>
                    <a:pt x="789813" y="439049"/>
                  </a:lnTo>
                  <a:lnTo>
                    <a:pt x="792479" y="393192"/>
                  </a:lnTo>
                  <a:lnTo>
                    <a:pt x="789813" y="347334"/>
                  </a:lnTo>
                  <a:lnTo>
                    <a:pt x="782014" y="303031"/>
                  </a:lnTo>
                  <a:lnTo>
                    <a:pt x="769377" y="260578"/>
                  </a:lnTo>
                  <a:lnTo>
                    <a:pt x="752202" y="220269"/>
                  </a:lnTo>
                  <a:lnTo>
                    <a:pt x="730786" y="182399"/>
                  </a:lnTo>
                  <a:lnTo>
                    <a:pt x="705425" y="147263"/>
                  </a:lnTo>
                  <a:lnTo>
                    <a:pt x="676417" y="115157"/>
                  </a:lnTo>
                  <a:lnTo>
                    <a:pt x="644061" y="86374"/>
                  </a:lnTo>
                  <a:lnTo>
                    <a:pt x="608652" y="61211"/>
                  </a:lnTo>
                  <a:lnTo>
                    <a:pt x="570489" y="39961"/>
                  </a:lnTo>
                  <a:lnTo>
                    <a:pt x="529868" y="22920"/>
                  </a:lnTo>
                  <a:lnTo>
                    <a:pt x="487089" y="10383"/>
                  </a:lnTo>
                  <a:lnTo>
                    <a:pt x="442446" y="2645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001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717797" y="4116146"/>
            <a:ext cx="3790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Segoe UI"/>
                <a:cs typeface="Segoe UI"/>
              </a:rPr>
              <a:t>02</a:t>
            </a:r>
            <a:endParaRPr sz="2400">
              <a:latin typeface="Segoe UI"/>
              <a:cs typeface="Segoe U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45427" y="1979610"/>
            <a:ext cx="6178550" cy="1063625"/>
            <a:chOff x="4445427" y="1979610"/>
            <a:chExt cx="6178550" cy="106362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45427" y="1979610"/>
              <a:ext cx="6178077" cy="10635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550664" y="2045207"/>
              <a:ext cx="5977255" cy="866140"/>
            </a:xfrm>
            <a:custGeom>
              <a:avLst/>
              <a:gdLst/>
              <a:ahLst/>
              <a:cxnLst/>
              <a:rect l="l" t="t" r="r" b="b"/>
              <a:pathLst>
                <a:path w="5977255" h="866139">
                  <a:moveTo>
                    <a:pt x="5920486" y="0"/>
                  </a:moveTo>
                  <a:lnTo>
                    <a:pt x="56641" y="0"/>
                  </a:lnTo>
                  <a:lnTo>
                    <a:pt x="34611" y="4456"/>
                  </a:lnTo>
                  <a:lnTo>
                    <a:pt x="16605" y="16605"/>
                  </a:lnTo>
                  <a:lnTo>
                    <a:pt x="4456" y="34611"/>
                  </a:lnTo>
                  <a:lnTo>
                    <a:pt x="0" y="56641"/>
                  </a:lnTo>
                  <a:lnTo>
                    <a:pt x="0" y="808989"/>
                  </a:lnTo>
                  <a:lnTo>
                    <a:pt x="4456" y="831020"/>
                  </a:lnTo>
                  <a:lnTo>
                    <a:pt x="16605" y="849026"/>
                  </a:lnTo>
                  <a:lnTo>
                    <a:pt x="34611" y="861175"/>
                  </a:lnTo>
                  <a:lnTo>
                    <a:pt x="56641" y="865631"/>
                  </a:lnTo>
                  <a:lnTo>
                    <a:pt x="5920486" y="865631"/>
                  </a:lnTo>
                  <a:lnTo>
                    <a:pt x="5942516" y="861175"/>
                  </a:lnTo>
                  <a:lnTo>
                    <a:pt x="5960522" y="849026"/>
                  </a:lnTo>
                  <a:lnTo>
                    <a:pt x="5972671" y="831020"/>
                  </a:lnTo>
                  <a:lnTo>
                    <a:pt x="5977128" y="808989"/>
                  </a:lnTo>
                  <a:lnTo>
                    <a:pt x="5977128" y="56641"/>
                  </a:lnTo>
                  <a:lnTo>
                    <a:pt x="5972671" y="34611"/>
                  </a:lnTo>
                  <a:lnTo>
                    <a:pt x="5960522" y="16605"/>
                  </a:lnTo>
                  <a:lnTo>
                    <a:pt x="5942516" y="4456"/>
                  </a:lnTo>
                  <a:lnTo>
                    <a:pt x="5920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91634" y="2306574"/>
            <a:ext cx="5747766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404040"/>
                </a:solidFill>
                <a:latin typeface="Segoe UI"/>
                <a:cs typeface="Segoe UI"/>
              </a:rPr>
              <a:t>Introduction</a:t>
            </a:r>
            <a:r>
              <a:rPr sz="2000" b="1" spc="-4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Segoe UI"/>
                <a:cs typeface="Segoe UI"/>
              </a:rPr>
              <a:t>of</a:t>
            </a:r>
            <a:r>
              <a:rPr sz="2000" b="1" spc="-114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lang="vi-VN" sz="2000" b="1" spc="-25" dirty="0">
                <a:solidFill>
                  <a:srgbClr val="404040"/>
                </a:solidFill>
                <a:latin typeface="Segoe UI"/>
                <a:cs typeface="Segoe UI"/>
              </a:rPr>
              <a:t>Legal Framework for Mediation in Vietnam</a:t>
            </a:r>
            <a:endParaRPr sz="2000" dirty="0">
              <a:latin typeface="Segoe UI"/>
              <a:cs typeface="Segoe U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75325" y="2084832"/>
            <a:ext cx="859790" cy="854710"/>
            <a:chOff x="3475325" y="2084832"/>
            <a:chExt cx="859790" cy="85471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5325" y="2088543"/>
              <a:ext cx="859670" cy="85051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3007" y="2188514"/>
              <a:ext cx="824293" cy="74505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511295" y="2084832"/>
              <a:ext cx="792480" cy="786765"/>
            </a:xfrm>
            <a:custGeom>
              <a:avLst/>
              <a:gdLst/>
              <a:ahLst/>
              <a:cxnLst/>
              <a:rect l="l" t="t" r="r" b="b"/>
              <a:pathLst>
                <a:path w="792479" h="786764">
                  <a:moveTo>
                    <a:pt x="396239" y="0"/>
                  </a:moveTo>
                  <a:lnTo>
                    <a:pt x="350033" y="2645"/>
                  </a:lnTo>
                  <a:lnTo>
                    <a:pt x="305390" y="10383"/>
                  </a:lnTo>
                  <a:lnTo>
                    <a:pt x="262611" y="22920"/>
                  </a:lnTo>
                  <a:lnTo>
                    <a:pt x="221990" y="39961"/>
                  </a:lnTo>
                  <a:lnTo>
                    <a:pt x="183827" y="61211"/>
                  </a:lnTo>
                  <a:lnTo>
                    <a:pt x="148418" y="86374"/>
                  </a:lnTo>
                  <a:lnTo>
                    <a:pt x="116062" y="115157"/>
                  </a:lnTo>
                  <a:lnTo>
                    <a:pt x="87054" y="147263"/>
                  </a:lnTo>
                  <a:lnTo>
                    <a:pt x="61693" y="182399"/>
                  </a:lnTo>
                  <a:lnTo>
                    <a:pt x="40277" y="220269"/>
                  </a:lnTo>
                  <a:lnTo>
                    <a:pt x="23102" y="260578"/>
                  </a:lnTo>
                  <a:lnTo>
                    <a:pt x="10465" y="303031"/>
                  </a:lnTo>
                  <a:lnTo>
                    <a:pt x="2666" y="347334"/>
                  </a:lnTo>
                  <a:lnTo>
                    <a:pt x="0" y="393191"/>
                  </a:lnTo>
                  <a:lnTo>
                    <a:pt x="2666" y="439049"/>
                  </a:lnTo>
                  <a:lnTo>
                    <a:pt x="10465" y="483352"/>
                  </a:lnTo>
                  <a:lnTo>
                    <a:pt x="23102" y="525805"/>
                  </a:lnTo>
                  <a:lnTo>
                    <a:pt x="40277" y="566114"/>
                  </a:lnTo>
                  <a:lnTo>
                    <a:pt x="61693" y="603984"/>
                  </a:lnTo>
                  <a:lnTo>
                    <a:pt x="87054" y="639120"/>
                  </a:lnTo>
                  <a:lnTo>
                    <a:pt x="116062" y="671226"/>
                  </a:lnTo>
                  <a:lnTo>
                    <a:pt x="148418" y="700009"/>
                  </a:lnTo>
                  <a:lnTo>
                    <a:pt x="183827" y="725172"/>
                  </a:lnTo>
                  <a:lnTo>
                    <a:pt x="221990" y="746422"/>
                  </a:lnTo>
                  <a:lnTo>
                    <a:pt x="262611" y="763463"/>
                  </a:lnTo>
                  <a:lnTo>
                    <a:pt x="305390" y="776000"/>
                  </a:lnTo>
                  <a:lnTo>
                    <a:pt x="350033" y="783738"/>
                  </a:lnTo>
                  <a:lnTo>
                    <a:pt x="396239" y="786383"/>
                  </a:lnTo>
                  <a:lnTo>
                    <a:pt x="442446" y="783738"/>
                  </a:lnTo>
                  <a:lnTo>
                    <a:pt x="487089" y="776000"/>
                  </a:lnTo>
                  <a:lnTo>
                    <a:pt x="529868" y="763463"/>
                  </a:lnTo>
                  <a:lnTo>
                    <a:pt x="570489" y="746422"/>
                  </a:lnTo>
                  <a:lnTo>
                    <a:pt x="608652" y="725172"/>
                  </a:lnTo>
                  <a:lnTo>
                    <a:pt x="644061" y="700009"/>
                  </a:lnTo>
                  <a:lnTo>
                    <a:pt x="676417" y="671226"/>
                  </a:lnTo>
                  <a:lnTo>
                    <a:pt x="705425" y="639120"/>
                  </a:lnTo>
                  <a:lnTo>
                    <a:pt x="730786" y="603984"/>
                  </a:lnTo>
                  <a:lnTo>
                    <a:pt x="752202" y="566114"/>
                  </a:lnTo>
                  <a:lnTo>
                    <a:pt x="769377" y="525805"/>
                  </a:lnTo>
                  <a:lnTo>
                    <a:pt x="782014" y="483352"/>
                  </a:lnTo>
                  <a:lnTo>
                    <a:pt x="789813" y="439049"/>
                  </a:lnTo>
                  <a:lnTo>
                    <a:pt x="792479" y="393191"/>
                  </a:lnTo>
                  <a:lnTo>
                    <a:pt x="789813" y="347334"/>
                  </a:lnTo>
                  <a:lnTo>
                    <a:pt x="782014" y="303031"/>
                  </a:lnTo>
                  <a:lnTo>
                    <a:pt x="769377" y="260578"/>
                  </a:lnTo>
                  <a:lnTo>
                    <a:pt x="752202" y="220269"/>
                  </a:lnTo>
                  <a:lnTo>
                    <a:pt x="730786" y="182399"/>
                  </a:lnTo>
                  <a:lnTo>
                    <a:pt x="705425" y="147263"/>
                  </a:lnTo>
                  <a:lnTo>
                    <a:pt x="676417" y="115157"/>
                  </a:lnTo>
                  <a:lnTo>
                    <a:pt x="644061" y="86374"/>
                  </a:lnTo>
                  <a:lnTo>
                    <a:pt x="608652" y="61211"/>
                  </a:lnTo>
                  <a:lnTo>
                    <a:pt x="570489" y="39961"/>
                  </a:lnTo>
                  <a:lnTo>
                    <a:pt x="529868" y="22920"/>
                  </a:lnTo>
                  <a:lnTo>
                    <a:pt x="487089" y="10383"/>
                  </a:lnTo>
                  <a:lnTo>
                    <a:pt x="442446" y="2645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001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717797" y="2274823"/>
            <a:ext cx="37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Segoe UI"/>
                <a:cs typeface="Segoe UI"/>
              </a:rPr>
              <a:t>01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2861" rIns="0" bIns="0" rtlCol="0">
            <a:spAutoFit/>
          </a:bodyPr>
          <a:lstStyle/>
          <a:p>
            <a:pPr marL="331089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EC2723"/>
                </a:solidFill>
              </a:rPr>
              <a:t>CONTENTS</a:t>
            </a:r>
            <a:endParaRPr sz="3200"/>
          </a:p>
        </p:txBody>
      </p:sp>
      <p:sp>
        <p:nvSpPr>
          <p:cNvPr id="24" name="object 24"/>
          <p:cNvSpPr/>
          <p:nvPr/>
        </p:nvSpPr>
        <p:spPr>
          <a:xfrm>
            <a:off x="3570732" y="522731"/>
            <a:ext cx="0" cy="393065"/>
          </a:xfrm>
          <a:custGeom>
            <a:avLst/>
            <a:gdLst/>
            <a:ahLst/>
            <a:cxnLst/>
            <a:rect l="l" t="t" r="r" b="b"/>
            <a:pathLst>
              <a:path h="393065">
                <a:moveTo>
                  <a:pt x="0" y="0"/>
                </a:moveTo>
                <a:lnTo>
                  <a:pt x="0" y="392938"/>
                </a:lnTo>
              </a:path>
            </a:pathLst>
          </a:custGeom>
          <a:ln w="57912">
            <a:solidFill>
              <a:srgbClr val="001F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6457C17-0A84-F44B-AC0E-7726F6712B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953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lang="en-GB" spc="-25" smtClean="0">
                <a:latin typeface="Segoe UI Light"/>
                <a:cs typeface="Segoe UI Light"/>
              </a:rPr>
              <a:t>2</a:t>
            </a:fld>
            <a:endParaRPr lang="en-GB" spc="-25" dirty="0">
              <a:latin typeface="Segoe UI Light"/>
              <a:cs typeface="Segoe UI Light"/>
            </a:endParaRPr>
          </a:p>
        </p:txBody>
      </p:sp>
      <p:pic>
        <p:nvPicPr>
          <p:cNvPr id="26" name="object 43">
            <a:extLst>
              <a:ext uri="{FF2B5EF4-FFF2-40B4-BE49-F238E27FC236}">
                <a16:creationId xmlns:a16="http://schemas.microsoft.com/office/drawing/2014/main" id="{D67FEF5F-CEE3-D24F-8316-08F4EF6384C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05086" y="284416"/>
            <a:ext cx="1285494" cy="7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1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39291" y="0"/>
            <a:ext cx="2667000" cy="1288415"/>
          </a:xfrm>
          <a:custGeom>
            <a:avLst/>
            <a:gdLst/>
            <a:ahLst/>
            <a:cxnLst/>
            <a:rect l="l" t="t" r="r" b="b"/>
            <a:pathLst>
              <a:path w="2667000" h="1288415">
                <a:moveTo>
                  <a:pt x="463326" y="0"/>
                </a:moveTo>
                <a:lnTo>
                  <a:pt x="0" y="0"/>
                </a:lnTo>
                <a:lnTo>
                  <a:pt x="289" y="15894"/>
                </a:lnTo>
                <a:lnTo>
                  <a:pt x="309" y="17003"/>
                </a:lnTo>
                <a:lnTo>
                  <a:pt x="2928" y="64936"/>
                </a:lnTo>
                <a:lnTo>
                  <a:pt x="7257" y="112401"/>
                </a:lnTo>
                <a:lnTo>
                  <a:pt x="13265" y="159367"/>
                </a:lnTo>
                <a:lnTo>
                  <a:pt x="20922" y="205805"/>
                </a:lnTo>
                <a:lnTo>
                  <a:pt x="30198" y="251685"/>
                </a:lnTo>
                <a:lnTo>
                  <a:pt x="41063" y="296978"/>
                </a:lnTo>
                <a:lnTo>
                  <a:pt x="53487" y="341652"/>
                </a:lnTo>
                <a:lnTo>
                  <a:pt x="67439" y="385679"/>
                </a:lnTo>
                <a:lnTo>
                  <a:pt x="82889" y="429029"/>
                </a:lnTo>
                <a:lnTo>
                  <a:pt x="99808" y="471672"/>
                </a:lnTo>
                <a:lnTo>
                  <a:pt x="118165" y="513578"/>
                </a:lnTo>
                <a:lnTo>
                  <a:pt x="137929" y="554717"/>
                </a:lnTo>
                <a:lnTo>
                  <a:pt x="159071" y="595060"/>
                </a:lnTo>
                <a:lnTo>
                  <a:pt x="181561" y="634576"/>
                </a:lnTo>
                <a:lnTo>
                  <a:pt x="205368" y="673237"/>
                </a:lnTo>
                <a:lnTo>
                  <a:pt x="230463" y="711011"/>
                </a:lnTo>
                <a:lnTo>
                  <a:pt x="256814" y="747870"/>
                </a:lnTo>
                <a:lnTo>
                  <a:pt x="284393" y="783783"/>
                </a:lnTo>
                <a:lnTo>
                  <a:pt x="313234" y="818796"/>
                </a:lnTo>
                <a:lnTo>
                  <a:pt x="343110" y="852654"/>
                </a:lnTo>
                <a:lnTo>
                  <a:pt x="374188" y="885553"/>
                </a:lnTo>
                <a:lnTo>
                  <a:pt x="406373" y="917386"/>
                </a:lnTo>
                <a:lnTo>
                  <a:pt x="439634" y="948125"/>
                </a:lnTo>
                <a:lnTo>
                  <a:pt x="473941" y="977740"/>
                </a:lnTo>
                <a:lnTo>
                  <a:pt x="509264" y="1006200"/>
                </a:lnTo>
                <a:lnTo>
                  <a:pt x="545573" y="1033477"/>
                </a:lnTo>
                <a:lnTo>
                  <a:pt x="582837" y="1059540"/>
                </a:lnTo>
                <a:lnTo>
                  <a:pt x="621026" y="1084359"/>
                </a:lnTo>
                <a:lnTo>
                  <a:pt x="660111" y="1107905"/>
                </a:lnTo>
                <a:lnTo>
                  <a:pt x="700061" y="1130148"/>
                </a:lnTo>
                <a:lnTo>
                  <a:pt x="740846" y="1151058"/>
                </a:lnTo>
                <a:lnTo>
                  <a:pt x="782436" y="1170606"/>
                </a:lnTo>
                <a:lnTo>
                  <a:pt x="824800" y="1188760"/>
                </a:lnTo>
                <a:lnTo>
                  <a:pt x="867909" y="1205493"/>
                </a:lnTo>
                <a:lnTo>
                  <a:pt x="911732" y="1220773"/>
                </a:lnTo>
                <a:lnTo>
                  <a:pt x="956239" y="1234572"/>
                </a:lnTo>
                <a:lnTo>
                  <a:pt x="1001401" y="1246858"/>
                </a:lnTo>
                <a:lnTo>
                  <a:pt x="1047186" y="1257604"/>
                </a:lnTo>
                <a:lnTo>
                  <a:pt x="1093565" y="1266777"/>
                </a:lnTo>
                <a:lnTo>
                  <a:pt x="1140507" y="1274350"/>
                </a:lnTo>
                <a:lnTo>
                  <a:pt x="1187983" y="1280292"/>
                </a:lnTo>
                <a:lnTo>
                  <a:pt x="1235962" y="1284573"/>
                </a:lnTo>
                <a:lnTo>
                  <a:pt x="1284415" y="1287163"/>
                </a:lnTo>
                <a:lnTo>
                  <a:pt x="1333310" y="1288034"/>
                </a:lnTo>
                <a:lnTo>
                  <a:pt x="1382213" y="1287163"/>
                </a:lnTo>
                <a:lnTo>
                  <a:pt x="1430673" y="1284573"/>
                </a:lnTo>
                <a:lnTo>
                  <a:pt x="1478659" y="1280292"/>
                </a:lnTo>
                <a:lnTo>
                  <a:pt x="1526141" y="1274350"/>
                </a:lnTo>
                <a:lnTo>
                  <a:pt x="1573089" y="1266777"/>
                </a:lnTo>
                <a:lnTo>
                  <a:pt x="1619472" y="1257604"/>
                </a:lnTo>
                <a:lnTo>
                  <a:pt x="1665262" y="1246858"/>
                </a:lnTo>
                <a:lnTo>
                  <a:pt x="1710426" y="1234572"/>
                </a:lnTo>
                <a:lnTo>
                  <a:pt x="1754937" y="1220773"/>
                </a:lnTo>
                <a:lnTo>
                  <a:pt x="1798762" y="1205493"/>
                </a:lnTo>
                <a:lnTo>
                  <a:pt x="1841873" y="1188760"/>
                </a:lnTo>
                <a:lnTo>
                  <a:pt x="1884239" y="1170606"/>
                </a:lnTo>
                <a:lnTo>
                  <a:pt x="1925830" y="1151058"/>
                </a:lnTo>
                <a:lnTo>
                  <a:pt x="1966615" y="1130148"/>
                </a:lnTo>
                <a:lnTo>
                  <a:pt x="2006565" y="1107905"/>
                </a:lnTo>
                <a:lnTo>
                  <a:pt x="2045650" y="1084359"/>
                </a:lnTo>
                <a:lnTo>
                  <a:pt x="2083839" y="1059540"/>
                </a:lnTo>
                <a:lnTo>
                  <a:pt x="2121102" y="1033477"/>
                </a:lnTo>
                <a:lnTo>
                  <a:pt x="2157410" y="1006200"/>
                </a:lnTo>
                <a:lnTo>
                  <a:pt x="2192731" y="977740"/>
                </a:lnTo>
                <a:lnTo>
                  <a:pt x="2227036" y="948125"/>
                </a:lnTo>
                <a:lnTo>
                  <a:pt x="2260295" y="917386"/>
                </a:lnTo>
                <a:lnTo>
                  <a:pt x="2292478" y="885553"/>
                </a:lnTo>
                <a:lnTo>
                  <a:pt x="2323554" y="852654"/>
                </a:lnTo>
                <a:lnTo>
                  <a:pt x="2343479" y="830072"/>
                </a:lnTo>
                <a:lnTo>
                  <a:pt x="1333310" y="830072"/>
                </a:lnTo>
                <a:lnTo>
                  <a:pt x="1285530" y="828797"/>
                </a:lnTo>
                <a:lnTo>
                  <a:pt x="1238423" y="825016"/>
                </a:lnTo>
                <a:lnTo>
                  <a:pt x="1192056" y="818796"/>
                </a:lnTo>
                <a:lnTo>
                  <a:pt x="1146495" y="810202"/>
                </a:lnTo>
                <a:lnTo>
                  <a:pt x="1101807" y="799299"/>
                </a:lnTo>
                <a:lnTo>
                  <a:pt x="1058058" y="786153"/>
                </a:lnTo>
                <a:lnTo>
                  <a:pt x="1015315" y="770830"/>
                </a:lnTo>
                <a:lnTo>
                  <a:pt x="973643" y="753396"/>
                </a:lnTo>
                <a:lnTo>
                  <a:pt x="933110" y="733915"/>
                </a:lnTo>
                <a:lnTo>
                  <a:pt x="893782" y="712455"/>
                </a:lnTo>
                <a:lnTo>
                  <a:pt x="855724" y="689081"/>
                </a:lnTo>
                <a:lnTo>
                  <a:pt x="819005" y="663858"/>
                </a:lnTo>
                <a:lnTo>
                  <a:pt x="783689" y="636852"/>
                </a:lnTo>
                <a:lnTo>
                  <a:pt x="749843" y="608129"/>
                </a:lnTo>
                <a:lnTo>
                  <a:pt x="717535" y="577754"/>
                </a:lnTo>
                <a:lnTo>
                  <a:pt x="686829" y="545794"/>
                </a:lnTo>
                <a:lnTo>
                  <a:pt x="657793" y="512313"/>
                </a:lnTo>
                <a:lnTo>
                  <a:pt x="630493" y="477378"/>
                </a:lnTo>
                <a:lnTo>
                  <a:pt x="604995" y="441055"/>
                </a:lnTo>
                <a:lnTo>
                  <a:pt x="581366" y="403408"/>
                </a:lnTo>
                <a:lnTo>
                  <a:pt x="559673" y="364504"/>
                </a:lnTo>
                <a:lnTo>
                  <a:pt x="539981" y="324408"/>
                </a:lnTo>
                <a:lnTo>
                  <a:pt x="522357" y="283187"/>
                </a:lnTo>
                <a:lnTo>
                  <a:pt x="506867" y="240905"/>
                </a:lnTo>
                <a:lnTo>
                  <a:pt x="493578" y="197629"/>
                </a:lnTo>
                <a:lnTo>
                  <a:pt x="482557" y="153424"/>
                </a:lnTo>
                <a:lnTo>
                  <a:pt x="473869" y="108356"/>
                </a:lnTo>
                <a:lnTo>
                  <a:pt x="467581" y="62491"/>
                </a:lnTo>
                <a:lnTo>
                  <a:pt x="463850" y="17003"/>
                </a:lnTo>
                <a:lnTo>
                  <a:pt x="463759" y="15894"/>
                </a:lnTo>
                <a:lnTo>
                  <a:pt x="463326" y="0"/>
                </a:lnTo>
                <a:close/>
              </a:path>
              <a:path w="2667000" h="1288415">
                <a:moveTo>
                  <a:pt x="2666620" y="0"/>
                </a:moveTo>
                <a:lnTo>
                  <a:pt x="2203294" y="0"/>
                </a:lnTo>
                <a:lnTo>
                  <a:pt x="2202860" y="15894"/>
                </a:lnTo>
                <a:lnTo>
                  <a:pt x="2199039" y="62491"/>
                </a:lnTo>
                <a:lnTo>
                  <a:pt x="2192751" y="108356"/>
                </a:lnTo>
                <a:lnTo>
                  <a:pt x="2184063" y="153424"/>
                </a:lnTo>
                <a:lnTo>
                  <a:pt x="2173042" y="197629"/>
                </a:lnTo>
                <a:lnTo>
                  <a:pt x="2159753" y="240905"/>
                </a:lnTo>
                <a:lnTo>
                  <a:pt x="2144263" y="283187"/>
                </a:lnTo>
                <a:lnTo>
                  <a:pt x="2126639" y="324408"/>
                </a:lnTo>
                <a:lnTo>
                  <a:pt x="2106947" y="364504"/>
                </a:lnTo>
                <a:lnTo>
                  <a:pt x="2085253" y="403408"/>
                </a:lnTo>
                <a:lnTo>
                  <a:pt x="2061625" y="441055"/>
                </a:lnTo>
                <a:lnTo>
                  <a:pt x="2036127" y="477378"/>
                </a:lnTo>
                <a:lnTo>
                  <a:pt x="2008827" y="512313"/>
                </a:lnTo>
                <a:lnTo>
                  <a:pt x="1979791" y="545794"/>
                </a:lnTo>
                <a:lnTo>
                  <a:pt x="1949085" y="577754"/>
                </a:lnTo>
                <a:lnTo>
                  <a:pt x="1916777" y="608129"/>
                </a:lnTo>
                <a:lnTo>
                  <a:pt x="1882931" y="636852"/>
                </a:lnTo>
                <a:lnTo>
                  <a:pt x="1847615" y="663858"/>
                </a:lnTo>
                <a:lnTo>
                  <a:pt x="1810895" y="689081"/>
                </a:lnTo>
                <a:lnTo>
                  <a:pt x="1772838" y="712455"/>
                </a:lnTo>
                <a:lnTo>
                  <a:pt x="1733510" y="733915"/>
                </a:lnTo>
                <a:lnTo>
                  <a:pt x="1692976" y="753396"/>
                </a:lnTo>
                <a:lnTo>
                  <a:pt x="1651305" y="770830"/>
                </a:lnTo>
                <a:lnTo>
                  <a:pt x="1608562" y="786153"/>
                </a:lnTo>
                <a:lnTo>
                  <a:pt x="1564813" y="799299"/>
                </a:lnTo>
                <a:lnTo>
                  <a:pt x="1520125" y="810202"/>
                </a:lnTo>
                <a:lnTo>
                  <a:pt x="1474564" y="818796"/>
                </a:lnTo>
                <a:lnTo>
                  <a:pt x="1428197" y="825016"/>
                </a:lnTo>
                <a:lnTo>
                  <a:pt x="1381090" y="828797"/>
                </a:lnTo>
                <a:lnTo>
                  <a:pt x="1333310" y="830072"/>
                </a:lnTo>
                <a:lnTo>
                  <a:pt x="2343479" y="830072"/>
                </a:lnTo>
                <a:lnTo>
                  <a:pt x="2382266" y="783783"/>
                </a:lnTo>
                <a:lnTo>
                  <a:pt x="2409842" y="747870"/>
                </a:lnTo>
                <a:lnTo>
                  <a:pt x="2436191" y="711011"/>
                </a:lnTo>
                <a:lnTo>
                  <a:pt x="2461283" y="673237"/>
                </a:lnTo>
                <a:lnTo>
                  <a:pt x="2485087" y="634576"/>
                </a:lnTo>
                <a:lnTo>
                  <a:pt x="2507574" y="595060"/>
                </a:lnTo>
                <a:lnTo>
                  <a:pt x="2528713" y="554717"/>
                </a:lnTo>
                <a:lnTo>
                  <a:pt x="2548475" y="513578"/>
                </a:lnTo>
                <a:lnTo>
                  <a:pt x="2566829" y="471672"/>
                </a:lnTo>
                <a:lnTo>
                  <a:pt x="2583745" y="429029"/>
                </a:lnTo>
                <a:lnTo>
                  <a:pt x="2599193" y="385679"/>
                </a:lnTo>
                <a:lnTo>
                  <a:pt x="2613143" y="341652"/>
                </a:lnTo>
                <a:lnTo>
                  <a:pt x="2625564" y="296978"/>
                </a:lnTo>
                <a:lnTo>
                  <a:pt x="2636427" y="251685"/>
                </a:lnTo>
                <a:lnTo>
                  <a:pt x="2645702" y="205805"/>
                </a:lnTo>
                <a:lnTo>
                  <a:pt x="2653358" y="159367"/>
                </a:lnTo>
                <a:lnTo>
                  <a:pt x="2659364" y="112401"/>
                </a:lnTo>
                <a:lnTo>
                  <a:pt x="2663692" y="64936"/>
                </a:lnTo>
                <a:lnTo>
                  <a:pt x="2666311" y="17003"/>
                </a:lnTo>
                <a:lnTo>
                  <a:pt x="266662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88513"/>
            <a:ext cx="1071880" cy="1169670"/>
          </a:xfrm>
          <a:custGeom>
            <a:avLst/>
            <a:gdLst/>
            <a:ahLst/>
            <a:cxnLst/>
            <a:rect l="l" t="t" r="r" b="b"/>
            <a:pathLst>
              <a:path w="1071880" h="1169670">
                <a:moveTo>
                  <a:pt x="0" y="0"/>
                </a:moveTo>
                <a:lnTo>
                  <a:pt x="0" y="448248"/>
                </a:lnTo>
                <a:lnTo>
                  <a:pt x="32057" y="456646"/>
                </a:lnTo>
                <a:lnTo>
                  <a:pt x="76613" y="471039"/>
                </a:lnTo>
                <a:lnTo>
                  <a:pt x="120030" y="487798"/>
                </a:lnTo>
                <a:lnTo>
                  <a:pt x="162231" y="506845"/>
                </a:lnTo>
                <a:lnTo>
                  <a:pt x="203136" y="528103"/>
                </a:lnTo>
                <a:lnTo>
                  <a:pt x="242668" y="551494"/>
                </a:lnTo>
                <a:lnTo>
                  <a:pt x="280749" y="576941"/>
                </a:lnTo>
                <a:lnTo>
                  <a:pt x="317299" y="604366"/>
                </a:lnTo>
                <a:lnTo>
                  <a:pt x="352241" y="633692"/>
                </a:lnTo>
                <a:lnTo>
                  <a:pt x="385497" y="664841"/>
                </a:lnTo>
                <a:lnTo>
                  <a:pt x="416987" y="697736"/>
                </a:lnTo>
                <a:lnTo>
                  <a:pt x="446635" y="732300"/>
                </a:lnTo>
                <a:lnTo>
                  <a:pt x="474360" y="768455"/>
                </a:lnTo>
                <a:lnTo>
                  <a:pt x="500086" y="806122"/>
                </a:lnTo>
                <a:lnTo>
                  <a:pt x="523733" y="845226"/>
                </a:lnTo>
                <a:lnTo>
                  <a:pt x="545223" y="885689"/>
                </a:lnTo>
                <a:lnTo>
                  <a:pt x="564397" y="927254"/>
                </a:lnTo>
                <a:lnTo>
                  <a:pt x="581421" y="970379"/>
                </a:lnTo>
                <a:lnTo>
                  <a:pt x="595972" y="1014452"/>
                </a:lnTo>
                <a:lnTo>
                  <a:pt x="608053" y="1059573"/>
                </a:lnTo>
                <a:lnTo>
                  <a:pt x="617585" y="1105666"/>
                </a:lnTo>
                <a:lnTo>
                  <a:pt x="624491" y="1152652"/>
                </a:lnTo>
                <a:lnTo>
                  <a:pt x="625971" y="1169486"/>
                </a:lnTo>
                <a:lnTo>
                  <a:pt x="1071491" y="1169486"/>
                </a:lnTo>
                <a:lnTo>
                  <a:pt x="1066317" y="1108034"/>
                </a:lnTo>
                <a:lnTo>
                  <a:pt x="1060296" y="1062010"/>
                </a:lnTo>
                <a:lnTo>
                  <a:pt x="1052623" y="1016518"/>
                </a:lnTo>
                <a:lnTo>
                  <a:pt x="1043329" y="971590"/>
                </a:lnTo>
                <a:lnTo>
                  <a:pt x="1032490" y="927432"/>
                </a:lnTo>
                <a:lnTo>
                  <a:pt x="1020005" y="883543"/>
                </a:lnTo>
                <a:lnTo>
                  <a:pt x="1006036" y="840487"/>
                </a:lnTo>
                <a:lnTo>
                  <a:pt x="990571" y="798116"/>
                </a:lnTo>
                <a:lnTo>
                  <a:pt x="973639" y="756461"/>
                </a:lnTo>
                <a:lnTo>
                  <a:pt x="955273" y="715552"/>
                </a:lnTo>
                <a:lnTo>
                  <a:pt x="935502" y="675421"/>
                </a:lnTo>
                <a:lnTo>
                  <a:pt x="914359" y="636097"/>
                </a:lnTo>
                <a:lnTo>
                  <a:pt x="891874" y="597611"/>
                </a:lnTo>
                <a:lnTo>
                  <a:pt x="868077" y="559994"/>
                </a:lnTo>
                <a:lnTo>
                  <a:pt x="843000" y="523277"/>
                </a:lnTo>
                <a:lnTo>
                  <a:pt x="816674" y="487490"/>
                </a:lnTo>
                <a:lnTo>
                  <a:pt x="789129" y="452663"/>
                </a:lnTo>
                <a:lnTo>
                  <a:pt x="760397" y="418827"/>
                </a:lnTo>
                <a:lnTo>
                  <a:pt x="730508" y="386013"/>
                </a:lnTo>
                <a:lnTo>
                  <a:pt x="699493" y="354252"/>
                </a:lnTo>
                <a:lnTo>
                  <a:pt x="667384" y="323573"/>
                </a:lnTo>
                <a:lnTo>
                  <a:pt x="634211" y="294008"/>
                </a:lnTo>
                <a:lnTo>
                  <a:pt x="600004" y="265587"/>
                </a:lnTo>
                <a:lnTo>
                  <a:pt x="564796" y="238340"/>
                </a:lnTo>
                <a:lnTo>
                  <a:pt x="528617" y="212299"/>
                </a:lnTo>
                <a:lnTo>
                  <a:pt x="491497" y="187494"/>
                </a:lnTo>
                <a:lnTo>
                  <a:pt x="453468" y="163955"/>
                </a:lnTo>
                <a:lnTo>
                  <a:pt x="414561" y="141713"/>
                </a:lnTo>
                <a:lnTo>
                  <a:pt x="374807" y="120798"/>
                </a:lnTo>
                <a:lnTo>
                  <a:pt x="334235" y="101242"/>
                </a:lnTo>
                <a:lnTo>
                  <a:pt x="292879" y="83074"/>
                </a:lnTo>
                <a:lnTo>
                  <a:pt x="250767" y="66326"/>
                </a:lnTo>
                <a:lnTo>
                  <a:pt x="207932" y="51028"/>
                </a:lnTo>
                <a:lnTo>
                  <a:pt x="164404" y="37210"/>
                </a:lnTo>
                <a:lnTo>
                  <a:pt x="120214" y="24904"/>
                </a:lnTo>
                <a:lnTo>
                  <a:pt x="75392" y="14139"/>
                </a:lnTo>
                <a:lnTo>
                  <a:pt x="29971" y="4946"/>
                </a:lnTo>
                <a:lnTo>
                  <a:pt x="0" y="0"/>
                </a:lnTo>
                <a:close/>
              </a:path>
            </a:pathLst>
          </a:custGeom>
          <a:solidFill>
            <a:srgbClr val="42C0AD">
              <a:alpha val="6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424" y="431037"/>
            <a:ext cx="6482333" cy="4480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1734" y="1337817"/>
            <a:ext cx="2545968" cy="38404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44461" y="947800"/>
            <a:ext cx="1108075" cy="0"/>
          </a:xfrm>
          <a:custGeom>
            <a:avLst/>
            <a:gdLst/>
            <a:ahLst/>
            <a:cxnLst/>
            <a:rect l="l" t="t" r="r" b="b"/>
            <a:pathLst>
              <a:path w="1108075">
                <a:moveTo>
                  <a:pt x="0" y="0"/>
                </a:moveTo>
                <a:lnTo>
                  <a:pt x="1107808" y="0"/>
                </a:lnTo>
              </a:path>
            </a:pathLst>
          </a:custGeom>
          <a:ln w="12700">
            <a:solidFill>
              <a:srgbClr val="42C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80064" y="6448348"/>
            <a:ext cx="164592" cy="1831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49666" y="2264155"/>
            <a:ext cx="900493" cy="154101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230234" y="4189729"/>
            <a:ext cx="1067435" cy="502920"/>
            <a:chOff x="8230234" y="4189729"/>
            <a:chExt cx="1067435" cy="50292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9378" y="4189729"/>
              <a:ext cx="1044740" cy="1676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30234" y="4357369"/>
              <a:ext cx="1067409" cy="1676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1966" y="4525009"/>
              <a:ext cx="760641" cy="16763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9691941" y="2254567"/>
            <a:ext cx="966469" cy="1560195"/>
            <a:chOff x="9691941" y="2254567"/>
            <a:chExt cx="966469" cy="156019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15798" y="2415056"/>
              <a:ext cx="832796" cy="136725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696704" y="2259329"/>
              <a:ext cx="956944" cy="1550670"/>
            </a:xfrm>
            <a:custGeom>
              <a:avLst/>
              <a:gdLst/>
              <a:ahLst/>
              <a:cxnLst/>
              <a:rect l="l" t="t" r="r" b="b"/>
              <a:pathLst>
                <a:path w="956945" h="1550670">
                  <a:moveTo>
                    <a:pt x="0" y="1550543"/>
                  </a:moveTo>
                  <a:lnTo>
                    <a:pt x="956716" y="1550543"/>
                  </a:lnTo>
                  <a:lnTo>
                    <a:pt x="956716" y="0"/>
                  </a:lnTo>
                  <a:lnTo>
                    <a:pt x="0" y="0"/>
                  </a:lnTo>
                  <a:lnTo>
                    <a:pt x="0" y="1550543"/>
                  </a:lnTo>
                  <a:close/>
                </a:path>
              </a:pathLst>
            </a:custGeom>
            <a:ln w="9525">
              <a:solidFill>
                <a:srgbClr val="92BB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9555733" y="4169917"/>
            <a:ext cx="1522095" cy="502920"/>
            <a:chOff x="9555733" y="4169917"/>
            <a:chExt cx="1522095" cy="50292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21493" y="4169917"/>
              <a:ext cx="824953" cy="1676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66985" y="4337557"/>
              <a:ext cx="844905" cy="1676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35081" y="4337557"/>
              <a:ext cx="149351" cy="1676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09757" y="4337557"/>
              <a:ext cx="491083" cy="1676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55733" y="4505197"/>
              <a:ext cx="1522095" cy="167639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7403845" y="2274442"/>
            <a:ext cx="0" cy="3624579"/>
          </a:xfrm>
          <a:custGeom>
            <a:avLst/>
            <a:gdLst/>
            <a:ahLst/>
            <a:cxnLst/>
            <a:rect l="l" t="t" r="r" b="b"/>
            <a:pathLst>
              <a:path h="3624579">
                <a:moveTo>
                  <a:pt x="0" y="0"/>
                </a:moveTo>
                <a:lnTo>
                  <a:pt x="0" y="3624402"/>
                </a:lnTo>
              </a:path>
            </a:pathLst>
          </a:custGeom>
          <a:ln w="6350">
            <a:solidFill>
              <a:srgbClr val="92BBC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42589" y="5248021"/>
            <a:ext cx="1581658" cy="27432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8069580" y="5161534"/>
            <a:ext cx="2999740" cy="548640"/>
            <a:chOff x="8069580" y="5161534"/>
            <a:chExt cx="2999740" cy="548640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86572" y="5161534"/>
              <a:ext cx="1672844" cy="2743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30638" y="5161534"/>
              <a:ext cx="256031" cy="2743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58654" y="5161534"/>
              <a:ext cx="680313" cy="2743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69580" y="5435498"/>
              <a:ext cx="2999612" cy="274624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596798" y="4192523"/>
            <a:ext cx="1195705" cy="335280"/>
            <a:chOff x="596798" y="4192523"/>
            <a:chExt cx="1195705" cy="335280"/>
          </a:xfrm>
        </p:grpSpPr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6798" y="4192523"/>
              <a:ext cx="1195146" cy="1676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76274" y="4360163"/>
              <a:ext cx="408051" cy="16763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4774946" y="4189729"/>
            <a:ext cx="819785" cy="502920"/>
            <a:chOff x="4774946" y="4189729"/>
            <a:chExt cx="819785" cy="502920"/>
          </a:xfrm>
        </p:grpSpPr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99914" y="4189729"/>
              <a:ext cx="576503" cy="1676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74946" y="4357369"/>
              <a:ext cx="819632" cy="1676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73066" y="4525009"/>
              <a:ext cx="403860" cy="167639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847723" y="4219321"/>
            <a:ext cx="1280795" cy="502920"/>
            <a:chOff x="1847723" y="4219321"/>
            <a:chExt cx="1280795" cy="502920"/>
          </a:xfrm>
        </p:grpSpPr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47723" y="4219321"/>
              <a:ext cx="1280540" cy="1676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22983" y="4386961"/>
              <a:ext cx="934466" cy="1676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70227" y="4554601"/>
              <a:ext cx="799680" cy="167639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205086" y="284416"/>
            <a:ext cx="1285494" cy="723074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3343909" y="4208983"/>
            <a:ext cx="1039494" cy="335915"/>
            <a:chOff x="3343909" y="4208983"/>
            <a:chExt cx="1039494" cy="335915"/>
          </a:xfrm>
        </p:grpSpPr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343909" y="4208983"/>
              <a:ext cx="1039088" cy="16794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17645" y="4377181"/>
              <a:ext cx="661797" cy="167639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5942710" y="4246117"/>
            <a:ext cx="1132205" cy="335280"/>
            <a:chOff x="5942710" y="4246117"/>
            <a:chExt cx="1132205" cy="335280"/>
          </a:xfrm>
        </p:grpSpPr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41668" y="4246117"/>
              <a:ext cx="576503" cy="16763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942710" y="4413757"/>
              <a:ext cx="1132179" cy="167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480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39291" y="0"/>
            <a:ext cx="2667000" cy="1288415"/>
          </a:xfrm>
          <a:custGeom>
            <a:avLst/>
            <a:gdLst/>
            <a:ahLst/>
            <a:cxnLst/>
            <a:rect l="l" t="t" r="r" b="b"/>
            <a:pathLst>
              <a:path w="2667000" h="1288415">
                <a:moveTo>
                  <a:pt x="463326" y="0"/>
                </a:moveTo>
                <a:lnTo>
                  <a:pt x="0" y="0"/>
                </a:lnTo>
                <a:lnTo>
                  <a:pt x="289" y="15894"/>
                </a:lnTo>
                <a:lnTo>
                  <a:pt x="309" y="17003"/>
                </a:lnTo>
                <a:lnTo>
                  <a:pt x="2928" y="64936"/>
                </a:lnTo>
                <a:lnTo>
                  <a:pt x="7257" y="112401"/>
                </a:lnTo>
                <a:lnTo>
                  <a:pt x="13265" y="159367"/>
                </a:lnTo>
                <a:lnTo>
                  <a:pt x="20922" y="205805"/>
                </a:lnTo>
                <a:lnTo>
                  <a:pt x="30198" y="251685"/>
                </a:lnTo>
                <a:lnTo>
                  <a:pt x="41063" y="296978"/>
                </a:lnTo>
                <a:lnTo>
                  <a:pt x="53487" y="341652"/>
                </a:lnTo>
                <a:lnTo>
                  <a:pt x="67439" y="385679"/>
                </a:lnTo>
                <a:lnTo>
                  <a:pt x="82889" y="429029"/>
                </a:lnTo>
                <a:lnTo>
                  <a:pt x="99808" y="471672"/>
                </a:lnTo>
                <a:lnTo>
                  <a:pt x="118165" y="513578"/>
                </a:lnTo>
                <a:lnTo>
                  <a:pt x="137929" y="554717"/>
                </a:lnTo>
                <a:lnTo>
                  <a:pt x="159071" y="595060"/>
                </a:lnTo>
                <a:lnTo>
                  <a:pt x="181561" y="634576"/>
                </a:lnTo>
                <a:lnTo>
                  <a:pt x="205368" y="673237"/>
                </a:lnTo>
                <a:lnTo>
                  <a:pt x="230463" y="711011"/>
                </a:lnTo>
                <a:lnTo>
                  <a:pt x="256814" y="747870"/>
                </a:lnTo>
                <a:lnTo>
                  <a:pt x="284393" y="783783"/>
                </a:lnTo>
                <a:lnTo>
                  <a:pt x="313234" y="818796"/>
                </a:lnTo>
                <a:lnTo>
                  <a:pt x="343110" y="852654"/>
                </a:lnTo>
                <a:lnTo>
                  <a:pt x="374188" y="885553"/>
                </a:lnTo>
                <a:lnTo>
                  <a:pt x="406373" y="917386"/>
                </a:lnTo>
                <a:lnTo>
                  <a:pt x="439634" y="948125"/>
                </a:lnTo>
                <a:lnTo>
                  <a:pt x="473941" y="977740"/>
                </a:lnTo>
                <a:lnTo>
                  <a:pt x="509264" y="1006200"/>
                </a:lnTo>
                <a:lnTo>
                  <a:pt x="545573" y="1033477"/>
                </a:lnTo>
                <a:lnTo>
                  <a:pt x="582837" y="1059540"/>
                </a:lnTo>
                <a:lnTo>
                  <a:pt x="621026" y="1084359"/>
                </a:lnTo>
                <a:lnTo>
                  <a:pt x="660111" y="1107905"/>
                </a:lnTo>
                <a:lnTo>
                  <a:pt x="700061" y="1130148"/>
                </a:lnTo>
                <a:lnTo>
                  <a:pt x="740846" y="1151058"/>
                </a:lnTo>
                <a:lnTo>
                  <a:pt x="782436" y="1170606"/>
                </a:lnTo>
                <a:lnTo>
                  <a:pt x="824800" y="1188760"/>
                </a:lnTo>
                <a:lnTo>
                  <a:pt x="867909" y="1205493"/>
                </a:lnTo>
                <a:lnTo>
                  <a:pt x="911732" y="1220773"/>
                </a:lnTo>
                <a:lnTo>
                  <a:pt x="956239" y="1234572"/>
                </a:lnTo>
                <a:lnTo>
                  <a:pt x="1001401" y="1246858"/>
                </a:lnTo>
                <a:lnTo>
                  <a:pt x="1047186" y="1257604"/>
                </a:lnTo>
                <a:lnTo>
                  <a:pt x="1093565" y="1266777"/>
                </a:lnTo>
                <a:lnTo>
                  <a:pt x="1140507" y="1274350"/>
                </a:lnTo>
                <a:lnTo>
                  <a:pt x="1187983" y="1280292"/>
                </a:lnTo>
                <a:lnTo>
                  <a:pt x="1235962" y="1284573"/>
                </a:lnTo>
                <a:lnTo>
                  <a:pt x="1284415" y="1287163"/>
                </a:lnTo>
                <a:lnTo>
                  <a:pt x="1333310" y="1288034"/>
                </a:lnTo>
                <a:lnTo>
                  <a:pt x="1382213" y="1287163"/>
                </a:lnTo>
                <a:lnTo>
                  <a:pt x="1430673" y="1284573"/>
                </a:lnTo>
                <a:lnTo>
                  <a:pt x="1478659" y="1280292"/>
                </a:lnTo>
                <a:lnTo>
                  <a:pt x="1526141" y="1274350"/>
                </a:lnTo>
                <a:lnTo>
                  <a:pt x="1573089" y="1266777"/>
                </a:lnTo>
                <a:lnTo>
                  <a:pt x="1619472" y="1257604"/>
                </a:lnTo>
                <a:lnTo>
                  <a:pt x="1665262" y="1246858"/>
                </a:lnTo>
                <a:lnTo>
                  <a:pt x="1710426" y="1234572"/>
                </a:lnTo>
                <a:lnTo>
                  <a:pt x="1754937" y="1220773"/>
                </a:lnTo>
                <a:lnTo>
                  <a:pt x="1798762" y="1205493"/>
                </a:lnTo>
                <a:lnTo>
                  <a:pt x="1841873" y="1188760"/>
                </a:lnTo>
                <a:lnTo>
                  <a:pt x="1884239" y="1170606"/>
                </a:lnTo>
                <a:lnTo>
                  <a:pt x="1925830" y="1151058"/>
                </a:lnTo>
                <a:lnTo>
                  <a:pt x="1966615" y="1130148"/>
                </a:lnTo>
                <a:lnTo>
                  <a:pt x="2006565" y="1107905"/>
                </a:lnTo>
                <a:lnTo>
                  <a:pt x="2045650" y="1084359"/>
                </a:lnTo>
                <a:lnTo>
                  <a:pt x="2083839" y="1059540"/>
                </a:lnTo>
                <a:lnTo>
                  <a:pt x="2121102" y="1033477"/>
                </a:lnTo>
                <a:lnTo>
                  <a:pt x="2157410" y="1006200"/>
                </a:lnTo>
                <a:lnTo>
                  <a:pt x="2192731" y="977740"/>
                </a:lnTo>
                <a:lnTo>
                  <a:pt x="2227036" y="948125"/>
                </a:lnTo>
                <a:lnTo>
                  <a:pt x="2260295" y="917386"/>
                </a:lnTo>
                <a:lnTo>
                  <a:pt x="2292478" y="885553"/>
                </a:lnTo>
                <a:lnTo>
                  <a:pt x="2323554" y="852654"/>
                </a:lnTo>
                <a:lnTo>
                  <a:pt x="2343479" y="830072"/>
                </a:lnTo>
                <a:lnTo>
                  <a:pt x="1333310" y="830072"/>
                </a:lnTo>
                <a:lnTo>
                  <a:pt x="1285530" y="828797"/>
                </a:lnTo>
                <a:lnTo>
                  <a:pt x="1238423" y="825016"/>
                </a:lnTo>
                <a:lnTo>
                  <a:pt x="1192056" y="818796"/>
                </a:lnTo>
                <a:lnTo>
                  <a:pt x="1146495" y="810202"/>
                </a:lnTo>
                <a:lnTo>
                  <a:pt x="1101807" y="799299"/>
                </a:lnTo>
                <a:lnTo>
                  <a:pt x="1058058" y="786153"/>
                </a:lnTo>
                <a:lnTo>
                  <a:pt x="1015315" y="770830"/>
                </a:lnTo>
                <a:lnTo>
                  <a:pt x="973643" y="753396"/>
                </a:lnTo>
                <a:lnTo>
                  <a:pt x="933110" y="733915"/>
                </a:lnTo>
                <a:lnTo>
                  <a:pt x="893782" y="712455"/>
                </a:lnTo>
                <a:lnTo>
                  <a:pt x="855724" y="689081"/>
                </a:lnTo>
                <a:lnTo>
                  <a:pt x="819005" y="663858"/>
                </a:lnTo>
                <a:lnTo>
                  <a:pt x="783689" y="636852"/>
                </a:lnTo>
                <a:lnTo>
                  <a:pt x="749843" y="608129"/>
                </a:lnTo>
                <a:lnTo>
                  <a:pt x="717535" y="577754"/>
                </a:lnTo>
                <a:lnTo>
                  <a:pt x="686829" y="545794"/>
                </a:lnTo>
                <a:lnTo>
                  <a:pt x="657793" y="512313"/>
                </a:lnTo>
                <a:lnTo>
                  <a:pt x="630493" y="477378"/>
                </a:lnTo>
                <a:lnTo>
                  <a:pt x="604995" y="441055"/>
                </a:lnTo>
                <a:lnTo>
                  <a:pt x="581366" y="403408"/>
                </a:lnTo>
                <a:lnTo>
                  <a:pt x="559673" y="364504"/>
                </a:lnTo>
                <a:lnTo>
                  <a:pt x="539981" y="324408"/>
                </a:lnTo>
                <a:lnTo>
                  <a:pt x="522357" y="283187"/>
                </a:lnTo>
                <a:lnTo>
                  <a:pt x="506867" y="240905"/>
                </a:lnTo>
                <a:lnTo>
                  <a:pt x="493578" y="197629"/>
                </a:lnTo>
                <a:lnTo>
                  <a:pt x="482557" y="153424"/>
                </a:lnTo>
                <a:lnTo>
                  <a:pt x="473869" y="108356"/>
                </a:lnTo>
                <a:lnTo>
                  <a:pt x="467581" y="62491"/>
                </a:lnTo>
                <a:lnTo>
                  <a:pt x="463850" y="17003"/>
                </a:lnTo>
                <a:lnTo>
                  <a:pt x="463759" y="15894"/>
                </a:lnTo>
                <a:lnTo>
                  <a:pt x="463326" y="0"/>
                </a:lnTo>
                <a:close/>
              </a:path>
              <a:path w="2667000" h="1288415">
                <a:moveTo>
                  <a:pt x="2666620" y="0"/>
                </a:moveTo>
                <a:lnTo>
                  <a:pt x="2203294" y="0"/>
                </a:lnTo>
                <a:lnTo>
                  <a:pt x="2202860" y="15894"/>
                </a:lnTo>
                <a:lnTo>
                  <a:pt x="2199039" y="62491"/>
                </a:lnTo>
                <a:lnTo>
                  <a:pt x="2192751" y="108356"/>
                </a:lnTo>
                <a:lnTo>
                  <a:pt x="2184063" y="153424"/>
                </a:lnTo>
                <a:lnTo>
                  <a:pt x="2173042" y="197629"/>
                </a:lnTo>
                <a:lnTo>
                  <a:pt x="2159753" y="240905"/>
                </a:lnTo>
                <a:lnTo>
                  <a:pt x="2144263" y="283187"/>
                </a:lnTo>
                <a:lnTo>
                  <a:pt x="2126639" y="324408"/>
                </a:lnTo>
                <a:lnTo>
                  <a:pt x="2106947" y="364504"/>
                </a:lnTo>
                <a:lnTo>
                  <a:pt x="2085253" y="403408"/>
                </a:lnTo>
                <a:lnTo>
                  <a:pt x="2061625" y="441055"/>
                </a:lnTo>
                <a:lnTo>
                  <a:pt x="2036127" y="477378"/>
                </a:lnTo>
                <a:lnTo>
                  <a:pt x="2008827" y="512313"/>
                </a:lnTo>
                <a:lnTo>
                  <a:pt x="1979791" y="545794"/>
                </a:lnTo>
                <a:lnTo>
                  <a:pt x="1949085" y="577754"/>
                </a:lnTo>
                <a:lnTo>
                  <a:pt x="1916777" y="608129"/>
                </a:lnTo>
                <a:lnTo>
                  <a:pt x="1882931" y="636852"/>
                </a:lnTo>
                <a:lnTo>
                  <a:pt x="1847615" y="663858"/>
                </a:lnTo>
                <a:lnTo>
                  <a:pt x="1810895" y="689081"/>
                </a:lnTo>
                <a:lnTo>
                  <a:pt x="1772838" y="712455"/>
                </a:lnTo>
                <a:lnTo>
                  <a:pt x="1733510" y="733915"/>
                </a:lnTo>
                <a:lnTo>
                  <a:pt x="1692976" y="753396"/>
                </a:lnTo>
                <a:lnTo>
                  <a:pt x="1651305" y="770830"/>
                </a:lnTo>
                <a:lnTo>
                  <a:pt x="1608562" y="786153"/>
                </a:lnTo>
                <a:lnTo>
                  <a:pt x="1564813" y="799299"/>
                </a:lnTo>
                <a:lnTo>
                  <a:pt x="1520125" y="810202"/>
                </a:lnTo>
                <a:lnTo>
                  <a:pt x="1474564" y="818796"/>
                </a:lnTo>
                <a:lnTo>
                  <a:pt x="1428197" y="825016"/>
                </a:lnTo>
                <a:lnTo>
                  <a:pt x="1381090" y="828797"/>
                </a:lnTo>
                <a:lnTo>
                  <a:pt x="1333310" y="830072"/>
                </a:lnTo>
                <a:lnTo>
                  <a:pt x="2343479" y="830072"/>
                </a:lnTo>
                <a:lnTo>
                  <a:pt x="2382266" y="783783"/>
                </a:lnTo>
                <a:lnTo>
                  <a:pt x="2409842" y="747870"/>
                </a:lnTo>
                <a:lnTo>
                  <a:pt x="2436191" y="711011"/>
                </a:lnTo>
                <a:lnTo>
                  <a:pt x="2461283" y="673237"/>
                </a:lnTo>
                <a:lnTo>
                  <a:pt x="2485087" y="634576"/>
                </a:lnTo>
                <a:lnTo>
                  <a:pt x="2507574" y="595060"/>
                </a:lnTo>
                <a:lnTo>
                  <a:pt x="2528713" y="554717"/>
                </a:lnTo>
                <a:lnTo>
                  <a:pt x="2548475" y="513578"/>
                </a:lnTo>
                <a:lnTo>
                  <a:pt x="2566829" y="471672"/>
                </a:lnTo>
                <a:lnTo>
                  <a:pt x="2583745" y="429029"/>
                </a:lnTo>
                <a:lnTo>
                  <a:pt x="2599193" y="385679"/>
                </a:lnTo>
                <a:lnTo>
                  <a:pt x="2613143" y="341652"/>
                </a:lnTo>
                <a:lnTo>
                  <a:pt x="2625564" y="296978"/>
                </a:lnTo>
                <a:lnTo>
                  <a:pt x="2636427" y="251685"/>
                </a:lnTo>
                <a:lnTo>
                  <a:pt x="2645702" y="205805"/>
                </a:lnTo>
                <a:lnTo>
                  <a:pt x="2653358" y="159367"/>
                </a:lnTo>
                <a:lnTo>
                  <a:pt x="2659364" y="112401"/>
                </a:lnTo>
                <a:lnTo>
                  <a:pt x="2663692" y="64936"/>
                </a:lnTo>
                <a:lnTo>
                  <a:pt x="2666311" y="17003"/>
                </a:lnTo>
                <a:lnTo>
                  <a:pt x="266662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88513"/>
            <a:ext cx="1071880" cy="1169670"/>
          </a:xfrm>
          <a:custGeom>
            <a:avLst/>
            <a:gdLst/>
            <a:ahLst/>
            <a:cxnLst/>
            <a:rect l="l" t="t" r="r" b="b"/>
            <a:pathLst>
              <a:path w="1071880" h="1169670">
                <a:moveTo>
                  <a:pt x="0" y="0"/>
                </a:moveTo>
                <a:lnTo>
                  <a:pt x="0" y="448248"/>
                </a:lnTo>
                <a:lnTo>
                  <a:pt x="32057" y="456646"/>
                </a:lnTo>
                <a:lnTo>
                  <a:pt x="76613" y="471039"/>
                </a:lnTo>
                <a:lnTo>
                  <a:pt x="120030" y="487798"/>
                </a:lnTo>
                <a:lnTo>
                  <a:pt x="162231" y="506845"/>
                </a:lnTo>
                <a:lnTo>
                  <a:pt x="203136" y="528103"/>
                </a:lnTo>
                <a:lnTo>
                  <a:pt x="242668" y="551494"/>
                </a:lnTo>
                <a:lnTo>
                  <a:pt x="280749" y="576941"/>
                </a:lnTo>
                <a:lnTo>
                  <a:pt x="317299" y="604366"/>
                </a:lnTo>
                <a:lnTo>
                  <a:pt x="352241" y="633692"/>
                </a:lnTo>
                <a:lnTo>
                  <a:pt x="385497" y="664841"/>
                </a:lnTo>
                <a:lnTo>
                  <a:pt x="416987" y="697736"/>
                </a:lnTo>
                <a:lnTo>
                  <a:pt x="446635" y="732300"/>
                </a:lnTo>
                <a:lnTo>
                  <a:pt x="474360" y="768455"/>
                </a:lnTo>
                <a:lnTo>
                  <a:pt x="500086" y="806122"/>
                </a:lnTo>
                <a:lnTo>
                  <a:pt x="523733" y="845226"/>
                </a:lnTo>
                <a:lnTo>
                  <a:pt x="545223" y="885689"/>
                </a:lnTo>
                <a:lnTo>
                  <a:pt x="564397" y="927254"/>
                </a:lnTo>
                <a:lnTo>
                  <a:pt x="581421" y="970379"/>
                </a:lnTo>
                <a:lnTo>
                  <a:pt x="595972" y="1014452"/>
                </a:lnTo>
                <a:lnTo>
                  <a:pt x="608053" y="1059573"/>
                </a:lnTo>
                <a:lnTo>
                  <a:pt x="617585" y="1105666"/>
                </a:lnTo>
                <a:lnTo>
                  <a:pt x="624491" y="1152652"/>
                </a:lnTo>
                <a:lnTo>
                  <a:pt x="625971" y="1169486"/>
                </a:lnTo>
                <a:lnTo>
                  <a:pt x="1071491" y="1169486"/>
                </a:lnTo>
                <a:lnTo>
                  <a:pt x="1066317" y="1108034"/>
                </a:lnTo>
                <a:lnTo>
                  <a:pt x="1060296" y="1062010"/>
                </a:lnTo>
                <a:lnTo>
                  <a:pt x="1052623" y="1016518"/>
                </a:lnTo>
                <a:lnTo>
                  <a:pt x="1043329" y="971590"/>
                </a:lnTo>
                <a:lnTo>
                  <a:pt x="1032490" y="927432"/>
                </a:lnTo>
                <a:lnTo>
                  <a:pt x="1020005" y="883543"/>
                </a:lnTo>
                <a:lnTo>
                  <a:pt x="1006036" y="840487"/>
                </a:lnTo>
                <a:lnTo>
                  <a:pt x="990571" y="798116"/>
                </a:lnTo>
                <a:lnTo>
                  <a:pt x="973639" y="756461"/>
                </a:lnTo>
                <a:lnTo>
                  <a:pt x="955273" y="715552"/>
                </a:lnTo>
                <a:lnTo>
                  <a:pt x="935502" y="675421"/>
                </a:lnTo>
                <a:lnTo>
                  <a:pt x="914359" y="636097"/>
                </a:lnTo>
                <a:lnTo>
                  <a:pt x="891874" y="597611"/>
                </a:lnTo>
                <a:lnTo>
                  <a:pt x="868077" y="559994"/>
                </a:lnTo>
                <a:lnTo>
                  <a:pt x="843000" y="523277"/>
                </a:lnTo>
                <a:lnTo>
                  <a:pt x="816674" y="487490"/>
                </a:lnTo>
                <a:lnTo>
                  <a:pt x="789129" y="452663"/>
                </a:lnTo>
                <a:lnTo>
                  <a:pt x="760397" y="418827"/>
                </a:lnTo>
                <a:lnTo>
                  <a:pt x="730508" y="386013"/>
                </a:lnTo>
                <a:lnTo>
                  <a:pt x="699493" y="354252"/>
                </a:lnTo>
                <a:lnTo>
                  <a:pt x="667384" y="323573"/>
                </a:lnTo>
                <a:lnTo>
                  <a:pt x="634211" y="294008"/>
                </a:lnTo>
                <a:lnTo>
                  <a:pt x="600004" y="265587"/>
                </a:lnTo>
                <a:lnTo>
                  <a:pt x="564796" y="238340"/>
                </a:lnTo>
                <a:lnTo>
                  <a:pt x="528617" y="212299"/>
                </a:lnTo>
                <a:lnTo>
                  <a:pt x="491497" y="187494"/>
                </a:lnTo>
                <a:lnTo>
                  <a:pt x="453468" y="163955"/>
                </a:lnTo>
                <a:lnTo>
                  <a:pt x="414561" y="141713"/>
                </a:lnTo>
                <a:lnTo>
                  <a:pt x="374807" y="120798"/>
                </a:lnTo>
                <a:lnTo>
                  <a:pt x="334235" y="101242"/>
                </a:lnTo>
                <a:lnTo>
                  <a:pt x="292879" y="83074"/>
                </a:lnTo>
                <a:lnTo>
                  <a:pt x="250767" y="66326"/>
                </a:lnTo>
                <a:lnTo>
                  <a:pt x="207932" y="51028"/>
                </a:lnTo>
                <a:lnTo>
                  <a:pt x="164404" y="37210"/>
                </a:lnTo>
                <a:lnTo>
                  <a:pt x="120214" y="24904"/>
                </a:lnTo>
                <a:lnTo>
                  <a:pt x="75392" y="14139"/>
                </a:lnTo>
                <a:lnTo>
                  <a:pt x="29971" y="4946"/>
                </a:lnTo>
                <a:lnTo>
                  <a:pt x="0" y="0"/>
                </a:lnTo>
                <a:close/>
              </a:path>
            </a:pathLst>
          </a:custGeom>
          <a:solidFill>
            <a:srgbClr val="42C0AD">
              <a:alpha val="6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424" y="431037"/>
            <a:ext cx="6482333" cy="44805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44461" y="947800"/>
            <a:ext cx="1108075" cy="0"/>
          </a:xfrm>
          <a:custGeom>
            <a:avLst/>
            <a:gdLst/>
            <a:ahLst/>
            <a:cxnLst/>
            <a:rect l="l" t="t" r="r" b="b"/>
            <a:pathLst>
              <a:path w="1108075">
                <a:moveTo>
                  <a:pt x="0" y="0"/>
                </a:moveTo>
                <a:lnTo>
                  <a:pt x="1107808" y="0"/>
                </a:lnTo>
              </a:path>
            </a:pathLst>
          </a:custGeom>
          <a:ln w="12700">
            <a:solidFill>
              <a:srgbClr val="42C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75492" y="6448348"/>
            <a:ext cx="173735" cy="183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5086" y="284416"/>
            <a:ext cx="1285494" cy="72307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564703" y="1537233"/>
            <a:ext cx="9062720" cy="3815079"/>
            <a:chOff x="1564703" y="1537233"/>
            <a:chExt cx="9062720" cy="3815079"/>
          </a:xfrm>
        </p:grpSpPr>
        <p:sp>
          <p:nvSpPr>
            <p:cNvPr id="10" name="object 10"/>
            <p:cNvSpPr/>
            <p:nvPr/>
          </p:nvSpPr>
          <p:spPr>
            <a:xfrm>
              <a:off x="1569466" y="1807590"/>
              <a:ext cx="9053195" cy="3539490"/>
            </a:xfrm>
            <a:custGeom>
              <a:avLst/>
              <a:gdLst/>
              <a:ahLst/>
              <a:cxnLst/>
              <a:rect l="l" t="t" r="r" b="b"/>
              <a:pathLst>
                <a:path w="9053195" h="3539490">
                  <a:moveTo>
                    <a:pt x="0" y="3539489"/>
                  </a:moveTo>
                  <a:lnTo>
                    <a:pt x="9053068" y="3539489"/>
                  </a:lnTo>
                  <a:lnTo>
                    <a:pt x="9053068" y="0"/>
                  </a:lnTo>
                  <a:lnTo>
                    <a:pt x="0" y="0"/>
                  </a:lnTo>
                  <a:lnTo>
                    <a:pt x="0" y="3539489"/>
                  </a:lnTo>
                  <a:close/>
                </a:path>
              </a:pathLst>
            </a:custGeom>
            <a:ln w="9525">
              <a:solidFill>
                <a:srgbClr val="42C0A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4033" y="2091562"/>
              <a:ext cx="2323338" cy="2514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835" y="2091562"/>
              <a:ext cx="204215" cy="2514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3943" y="2091562"/>
              <a:ext cx="2828416" cy="2514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1160" y="2580766"/>
              <a:ext cx="6854063" cy="2484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1160" y="2828874"/>
              <a:ext cx="164592" cy="2441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04060" y="2828874"/>
              <a:ext cx="8160639" cy="2441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04060" y="3073272"/>
              <a:ext cx="3871722" cy="2438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61160" y="3317112"/>
              <a:ext cx="224027" cy="2438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04060" y="3317112"/>
              <a:ext cx="8023986" cy="2438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04060" y="3560953"/>
              <a:ext cx="7098665" cy="2438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61160" y="3804793"/>
              <a:ext cx="228600" cy="2438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04060" y="3804793"/>
              <a:ext cx="8029321" cy="2438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04060" y="4048633"/>
              <a:ext cx="8206740" cy="2438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04060" y="4292549"/>
              <a:ext cx="1172171" cy="2441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61160" y="4775962"/>
              <a:ext cx="8884793" cy="2484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61160" y="5019801"/>
              <a:ext cx="6018403" cy="24841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753489" y="1543583"/>
              <a:ext cx="614680" cy="403860"/>
            </a:xfrm>
            <a:custGeom>
              <a:avLst/>
              <a:gdLst/>
              <a:ahLst/>
              <a:cxnLst/>
              <a:rect l="l" t="t" r="r" b="b"/>
              <a:pathLst>
                <a:path w="614680" h="403860">
                  <a:moveTo>
                    <a:pt x="614337" y="0"/>
                  </a:moveTo>
                  <a:lnTo>
                    <a:pt x="0" y="0"/>
                  </a:lnTo>
                  <a:lnTo>
                    <a:pt x="0" y="403580"/>
                  </a:lnTo>
                  <a:lnTo>
                    <a:pt x="614337" y="403580"/>
                  </a:lnTo>
                  <a:lnTo>
                    <a:pt x="6143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53489" y="1543583"/>
              <a:ext cx="614680" cy="403860"/>
            </a:xfrm>
            <a:custGeom>
              <a:avLst/>
              <a:gdLst/>
              <a:ahLst/>
              <a:cxnLst/>
              <a:rect l="l" t="t" r="r" b="b"/>
              <a:pathLst>
                <a:path w="614680" h="403860">
                  <a:moveTo>
                    <a:pt x="0" y="403580"/>
                  </a:moveTo>
                  <a:lnTo>
                    <a:pt x="614337" y="403580"/>
                  </a:lnTo>
                  <a:lnTo>
                    <a:pt x="614337" y="0"/>
                  </a:lnTo>
                  <a:lnTo>
                    <a:pt x="0" y="0"/>
                  </a:lnTo>
                  <a:lnTo>
                    <a:pt x="0" y="40358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32178" y="1587372"/>
              <a:ext cx="463295" cy="670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29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39291" y="0"/>
            <a:ext cx="2667000" cy="1288415"/>
          </a:xfrm>
          <a:custGeom>
            <a:avLst/>
            <a:gdLst/>
            <a:ahLst/>
            <a:cxnLst/>
            <a:rect l="l" t="t" r="r" b="b"/>
            <a:pathLst>
              <a:path w="2667000" h="1288415">
                <a:moveTo>
                  <a:pt x="463326" y="0"/>
                </a:moveTo>
                <a:lnTo>
                  <a:pt x="0" y="0"/>
                </a:lnTo>
                <a:lnTo>
                  <a:pt x="289" y="15894"/>
                </a:lnTo>
                <a:lnTo>
                  <a:pt x="309" y="17003"/>
                </a:lnTo>
                <a:lnTo>
                  <a:pt x="2928" y="64936"/>
                </a:lnTo>
                <a:lnTo>
                  <a:pt x="7257" y="112401"/>
                </a:lnTo>
                <a:lnTo>
                  <a:pt x="13265" y="159367"/>
                </a:lnTo>
                <a:lnTo>
                  <a:pt x="20922" y="205805"/>
                </a:lnTo>
                <a:lnTo>
                  <a:pt x="30198" y="251685"/>
                </a:lnTo>
                <a:lnTo>
                  <a:pt x="41063" y="296978"/>
                </a:lnTo>
                <a:lnTo>
                  <a:pt x="53487" y="341652"/>
                </a:lnTo>
                <a:lnTo>
                  <a:pt x="67439" y="385679"/>
                </a:lnTo>
                <a:lnTo>
                  <a:pt x="82889" y="429029"/>
                </a:lnTo>
                <a:lnTo>
                  <a:pt x="99808" y="471672"/>
                </a:lnTo>
                <a:lnTo>
                  <a:pt x="118165" y="513578"/>
                </a:lnTo>
                <a:lnTo>
                  <a:pt x="137929" y="554717"/>
                </a:lnTo>
                <a:lnTo>
                  <a:pt x="159071" y="595060"/>
                </a:lnTo>
                <a:lnTo>
                  <a:pt x="181561" y="634576"/>
                </a:lnTo>
                <a:lnTo>
                  <a:pt x="205368" y="673237"/>
                </a:lnTo>
                <a:lnTo>
                  <a:pt x="230463" y="711011"/>
                </a:lnTo>
                <a:lnTo>
                  <a:pt x="256814" y="747870"/>
                </a:lnTo>
                <a:lnTo>
                  <a:pt x="284393" y="783783"/>
                </a:lnTo>
                <a:lnTo>
                  <a:pt x="313234" y="818796"/>
                </a:lnTo>
                <a:lnTo>
                  <a:pt x="343110" y="852654"/>
                </a:lnTo>
                <a:lnTo>
                  <a:pt x="374188" y="885553"/>
                </a:lnTo>
                <a:lnTo>
                  <a:pt x="406373" y="917386"/>
                </a:lnTo>
                <a:lnTo>
                  <a:pt x="439634" y="948125"/>
                </a:lnTo>
                <a:lnTo>
                  <a:pt x="473941" y="977740"/>
                </a:lnTo>
                <a:lnTo>
                  <a:pt x="509264" y="1006200"/>
                </a:lnTo>
                <a:lnTo>
                  <a:pt x="545573" y="1033477"/>
                </a:lnTo>
                <a:lnTo>
                  <a:pt x="582837" y="1059540"/>
                </a:lnTo>
                <a:lnTo>
                  <a:pt x="621026" y="1084359"/>
                </a:lnTo>
                <a:lnTo>
                  <a:pt x="660111" y="1107905"/>
                </a:lnTo>
                <a:lnTo>
                  <a:pt x="700061" y="1130148"/>
                </a:lnTo>
                <a:lnTo>
                  <a:pt x="740846" y="1151058"/>
                </a:lnTo>
                <a:lnTo>
                  <a:pt x="782436" y="1170606"/>
                </a:lnTo>
                <a:lnTo>
                  <a:pt x="824800" y="1188760"/>
                </a:lnTo>
                <a:lnTo>
                  <a:pt x="867909" y="1205493"/>
                </a:lnTo>
                <a:lnTo>
                  <a:pt x="911732" y="1220773"/>
                </a:lnTo>
                <a:lnTo>
                  <a:pt x="956239" y="1234572"/>
                </a:lnTo>
                <a:lnTo>
                  <a:pt x="1001401" y="1246858"/>
                </a:lnTo>
                <a:lnTo>
                  <a:pt x="1047186" y="1257604"/>
                </a:lnTo>
                <a:lnTo>
                  <a:pt x="1093565" y="1266777"/>
                </a:lnTo>
                <a:lnTo>
                  <a:pt x="1140507" y="1274350"/>
                </a:lnTo>
                <a:lnTo>
                  <a:pt x="1187983" y="1280292"/>
                </a:lnTo>
                <a:lnTo>
                  <a:pt x="1235962" y="1284573"/>
                </a:lnTo>
                <a:lnTo>
                  <a:pt x="1284415" y="1287163"/>
                </a:lnTo>
                <a:lnTo>
                  <a:pt x="1333310" y="1288034"/>
                </a:lnTo>
                <a:lnTo>
                  <a:pt x="1382213" y="1287163"/>
                </a:lnTo>
                <a:lnTo>
                  <a:pt x="1430673" y="1284573"/>
                </a:lnTo>
                <a:lnTo>
                  <a:pt x="1478659" y="1280292"/>
                </a:lnTo>
                <a:lnTo>
                  <a:pt x="1526141" y="1274350"/>
                </a:lnTo>
                <a:lnTo>
                  <a:pt x="1573089" y="1266777"/>
                </a:lnTo>
                <a:lnTo>
                  <a:pt x="1619472" y="1257604"/>
                </a:lnTo>
                <a:lnTo>
                  <a:pt x="1665262" y="1246858"/>
                </a:lnTo>
                <a:lnTo>
                  <a:pt x="1710426" y="1234572"/>
                </a:lnTo>
                <a:lnTo>
                  <a:pt x="1754937" y="1220773"/>
                </a:lnTo>
                <a:lnTo>
                  <a:pt x="1798762" y="1205493"/>
                </a:lnTo>
                <a:lnTo>
                  <a:pt x="1841873" y="1188760"/>
                </a:lnTo>
                <a:lnTo>
                  <a:pt x="1884239" y="1170606"/>
                </a:lnTo>
                <a:lnTo>
                  <a:pt x="1925830" y="1151058"/>
                </a:lnTo>
                <a:lnTo>
                  <a:pt x="1966615" y="1130148"/>
                </a:lnTo>
                <a:lnTo>
                  <a:pt x="2006565" y="1107905"/>
                </a:lnTo>
                <a:lnTo>
                  <a:pt x="2045650" y="1084359"/>
                </a:lnTo>
                <a:lnTo>
                  <a:pt x="2083839" y="1059540"/>
                </a:lnTo>
                <a:lnTo>
                  <a:pt x="2121102" y="1033477"/>
                </a:lnTo>
                <a:lnTo>
                  <a:pt x="2157410" y="1006200"/>
                </a:lnTo>
                <a:lnTo>
                  <a:pt x="2192731" y="977740"/>
                </a:lnTo>
                <a:lnTo>
                  <a:pt x="2227036" y="948125"/>
                </a:lnTo>
                <a:lnTo>
                  <a:pt x="2260295" y="917386"/>
                </a:lnTo>
                <a:lnTo>
                  <a:pt x="2292478" y="885553"/>
                </a:lnTo>
                <a:lnTo>
                  <a:pt x="2323554" y="852654"/>
                </a:lnTo>
                <a:lnTo>
                  <a:pt x="2343479" y="830072"/>
                </a:lnTo>
                <a:lnTo>
                  <a:pt x="1333310" y="830072"/>
                </a:lnTo>
                <a:lnTo>
                  <a:pt x="1285530" y="828797"/>
                </a:lnTo>
                <a:lnTo>
                  <a:pt x="1238423" y="825016"/>
                </a:lnTo>
                <a:lnTo>
                  <a:pt x="1192056" y="818796"/>
                </a:lnTo>
                <a:lnTo>
                  <a:pt x="1146495" y="810202"/>
                </a:lnTo>
                <a:lnTo>
                  <a:pt x="1101807" y="799299"/>
                </a:lnTo>
                <a:lnTo>
                  <a:pt x="1058058" y="786153"/>
                </a:lnTo>
                <a:lnTo>
                  <a:pt x="1015315" y="770830"/>
                </a:lnTo>
                <a:lnTo>
                  <a:pt x="973643" y="753396"/>
                </a:lnTo>
                <a:lnTo>
                  <a:pt x="933110" y="733915"/>
                </a:lnTo>
                <a:lnTo>
                  <a:pt x="893782" y="712455"/>
                </a:lnTo>
                <a:lnTo>
                  <a:pt x="855724" y="689081"/>
                </a:lnTo>
                <a:lnTo>
                  <a:pt x="819005" y="663858"/>
                </a:lnTo>
                <a:lnTo>
                  <a:pt x="783689" y="636852"/>
                </a:lnTo>
                <a:lnTo>
                  <a:pt x="749843" y="608129"/>
                </a:lnTo>
                <a:lnTo>
                  <a:pt x="717535" y="577754"/>
                </a:lnTo>
                <a:lnTo>
                  <a:pt x="686829" y="545794"/>
                </a:lnTo>
                <a:lnTo>
                  <a:pt x="657793" y="512313"/>
                </a:lnTo>
                <a:lnTo>
                  <a:pt x="630493" y="477378"/>
                </a:lnTo>
                <a:lnTo>
                  <a:pt x="604995" y="441055"/>
                </a:lnTo>
                <a:lnTo>
                  <a:pt x="581366" y="403408"/>
                </a:lnTo>
                <a:lnTo>
                  <a:pt x="559673" y="364504"/>
                </a:lnTo>
                <a:lnTo>
                  <a:pt x="539981" y="324408"/>
                </a:lnTo>
                <a:lnTo>
                  <a:pt x="522357" y="283187"/>
                </a:lnTo>
                <a:lnTo>
                  <a:pt x="506867" y="240905"/>
                </a:lnTo>
                <a:lnTo>
                  <a:pt x="493578" y="197629"/>
                </a:lnTo>
                <a:lnTo>
                  <a:pt x="482557" y="153424"/>
                </a:lnTo>
                <a:lnTo>
                  <a:pt x="473869" y="108356"/>
                </a:lnTo>
                <a:lnTo>
                  <a:pt x="467581" y="62491"/>
                </a:lnTo>
                <a:lnTo>
                  <a:pt x="463850" y="17003"/>
                </a:lnTo>
                <a:lnTo>
                  <a:pt x="463759" y="15894"/>
                </a:lnTo>
                <a:lnTo>
                  <a:pt x="463326" y="0"/>
                </a:lnTo>
                <a:close/>
              </a:path>
              <a:path w="2667000" h="1288415">
                <a:moveTo>
                  <a:pt x="2666620" y="0"/>
                </a:moveTo>
                <a:lnTo>
                  <a:pt x="2203294" y="0"/>
                </a:lnTo>
                <a:lnTo>
                  <a:pt x="2202860" y="15894"/>
                </a:lnTo>
                <a:lnTo>
                  <a:pt x="2199039" y="62491"/>
                </a:lnTo>
                <a:lnTo>
                  <a:pt x="2192751" y="108356"/>
                </a:lnTo>
                <a:lnTo>
                  <a:pt x="2184063" y="153424"/>
                </a:lnTo>
                <a:lnTo>
                  <a:pt x="2173042" y="197629"/>
                </a:lnTo>
                <a:lnTo>
                  <a:pt x="2159753" y="240905"/>
                </a:lnTo>
                <a:lnTo>
                  <a:pt x="2144263" y="283187"/>
                </a:lnTo>
                <a:lnTo>
                  <a:pt x="2126639" y="324408"/>
                </a:lnTo>
                <a:lnTo>
                  <a:pt x="2106947" y="364504"/>
                </a:lnTo>
                <a:lnTo>
                  <a:pt x="2085253" y="403408"/>
                </a:lnTo>
                <a:lnTo>
                  <a:pt x="2061625" y="441055"/>
                </a:lnTo>
                <a:lnTo>
                  <a:pt x="2036127" y="477378"/>
                </a:lnTo>
                <a:lnTo>
                  <a:pt x="2008827" y="512313"/>
                </a:lnTo>
                <a:lnTo>
                  <a:pt x="1979791" y="545794"/>
                </a:lnTo>
                <a:lnTo>
                  <a:pt x="1949085" y="577754"/>
                </a:lnTo>
                <a:lnTo>
                  <a:pt x="1916777" y="608129"/>
                </a:lnTo>
                <a:lnTo>
                  <a:pt x="1882931" y="636852"/>
                </a:lnTo>
                <a:lnTo>
                  <a:pt x="1847615" y="663858"/>
                </a:lnTo>
                <a:lnTo>
                  <a:pt x="1810895" y="689081"/>
                </a:lnTo>
                <a:lnTo>
                  <a:pt x="1772838" y="712455"/>
                </a:lnTo>
                <a:lnTo>
                  <a:pt x="1733510" y="733915"/>
                </a:lnTo>
                <a:lnTo>
                  <a:pt x="1692976" y="753396"/>
                </a:lnTo>
                <a:lnTo>
                  <a:pt x="1651305" y="770830"/>
                </a:lnTo>
                <a:lnTo>
                  <a:pt x="1608562" y="786153"/>
                </a:lnTo>
                <a:lnTo>
                  <a:pt x="1564813" y="799299"/>
                </a:lnTo>
                <a:lnTo>
                  <a:pt x="1520125" y="810202"/>
                </a:lnTo>
                <a:lnTo>
                  <a:pt x="1474564" y="818796"/>
                </a:lnTo>
                <a:lnTo>
                  <a:pt x="1428197" y="825016"/>
                </a:lnTo>
                <a:lnTo>
                  <a:pt x="1381090" y="828797"/>
                </a:lnTo>
                <a:lnTo>
                  <a:pt x="1333310" y="830072"/>
                </a:lnTo>
                <a:lnTo>
                  <a:pt x="2343479" y="830072"/>
                </a:lnTo>
                <a:lnTo>
                  <a:pt x="2382266" y="783783"/>
                </a:lnTo>
                <a:lnTo>
                  <a:pt x="2409842" y="747870"/>
                </a:lnTo>
                <a:lnTo>
                  <a:pt x="2436191" y="711011"/>
                </a:lnTo>
                <a:lnTo>
                  <a:pt x="2461283" y="673237"/>
                </a:lnTo>
                <a:lnTo>
                  <a:pt x="2485087" y="634576"/>
                </a:lnTo>
                <a:lnTo>
                  <a:pt x="2507574" y="595060"/>
                </a:lnTo>
                <a:lnTo>
                  <a:pt x="2528713" y="554717"/>
                </a:lnTo>
                <a:lnTo>
                  <a:pt x="2548475" y="513578"/>
                </a:lnTo>
                <a:lnTo>
                  <a:pt x="2566829" y="471672"/>
                </a:lnTo>
                <a:lnTo>
                  <a:pt x="2583745" y="429029"/>
                </a:lnTo>
                <a:lnTo>
                  <a:pt x="2599193" y="385679"/>
                </a:lnTo>
                <a:lnTo>
                  <a:pt x="2613143" y="341652"/>
                </a:lnTo>
                <a:lnTo>
                  <a:pt x="2625564" y="296978"/>
                </a:lnTo>
                <a:lnTo>
                  <a:pt x="2636427" y="251685"/>
                </a:lnTo>
                <a:lnTo>
                  <a:pt x="2645702" y="205805"/>
                </a:lnTo>
                <a:lnTo>
                  <a:pt x="2653358" y="159367"/>
                </a:lnTo>
                <a:lnTo>
                  <a:pt x="2659364" y="112401"/>
                </a:lnTo>
                <a:lnTo>
                  <a:pt x="2663692" y="64936"/>
                </a:lnTo>
                <a:lnTo>
                  <a:pt x="2666311" y="17003"/>
                </a:lnTo>
                <a:lnTo>
                  <a:pt x="266662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88513"/>
            <a:ext cx="1071880" cy="1169670"/>
          </a:xfrm>
          <a:custGeom>
            <a:avLst/>
            <a:gdLst/>
            <a:ahLst/>
            <a:cxnLst/>
            <a:rect l="l" t="t" r="r" b="b"/>
            <a:pathLst>
              <a:path w="1071880" h="1169670">
                <a:moveTo>
                  <a:pt x="0" y="0"/>
                </a:moveTo>
                <a:lnTo>
                  <a:pt x="0" y="448248"/>
                </a:lnTo>
                <a:lnTo>
                  <a:pt x="32057" y="456646"/>
                </a:lnTo>
                <a:lnTo>
                  <a:pt x="76613" y="471039"/>
                </a:lnTo>
                <a:lnTo>
                  <a:pt x="120030" y="487798"/>
                </a:lnTo>
                <a:lnTo>
                  <a:pt x="162231" y="506845"/>
                </a:lnTo>
                <a:lnTo>
                  <a:pt x="203136" y="528103"/>
                </a:lnTo>
                <a:lnTo>
                  <a:pt x="242668" y="551494"/>
                </a:lnTo>
                <a:lnTo>
                  <a:pt x="280749" y="576941"/>
                </a:lnTo>
                <a:lnTo>
                  <a:pt x="317299" y="604366"/>
                </a:lnTo>
                <a:lnTo>
                  <a:pt x="352241" y="633692"/>
                </a:lnTo>
                <a:lnTo>
                  <a:pt x="385497" y="664841"/>
                </a:lnTo>
                <a:lnTo>
                  <a:pt x="416987" y="697736"/>
                </a:lnTo>
                <a:lnTo>
                  <a:pt x="446635" y="732300"/>
                </a:lnTo>
                <a:lnTo>
                  <a:pt x="474360" y="768455"/>
                </a:lnTo>
                <a:lnTo>
                  <a:pt x="500086" y="806122"/>
                </a:lnTo>
                <a:lnTo>
                  <a:pt x="523733" y="845226"/>
                </a:lnTo>
                <a:lnTo>
                  <a:pt x="545223" y="885689"/>
                </a:lnTo>
                <a:lnTo>
                  <a:pt x="564397" y="927254"/>
                </a:lnTo>
                <a:lnTo>
                  <a:pt x="581421" y="970379"/>
                </a:lnTo>
                <a:lnTo>
                  <a:pt x="595972" y="1014452"/>
                </a:lnTo>
                <a:lnTo>
                  <a:pt x="608053" y="1059573"/>
                </a:lnTo>
                <a:lnTo>
                  <a:pt x="617585" y="1105666"/>
                </a:lnTo>
                <a:lnTo>
                  <a:pt x="624491" y="1152652"/>
                </a:lnTo>
                <a:lnTo>
                  <a:pt x="625971" y="1169486"/>
                </a:lnTo>
                <a:lnTo>
                  <a:pt x="1071491" y="1169486"/>
                </a:lnTo>
                <a:lnTo>
                  <a:pt x="1066317" y="1108034"/>
                </a:lnTo>
                <a:lnTo>
                  <a:pt x="1060296" y="1062010"/>
                </a:lnTo>
                <a:lnTo>
                  <a:pt x="1052623" y="1016518"/>
                </a:lnTo>
                <a:lnTo>
                  <a:pt x="1043329" y="971590"/>
                </a:lnTo>
                <a:lnTo>
                  <a:pt x="1032490" y="927432"/>
                </a:lnTo>
                <a:lnTo>
                  <a:pt x="1020005" y="883543"/>
                </a:lnTo>
                <a:lnTo>
                  <a:pt x="1006036" y="840487"/>
                </a:lnTo>
                <a:lnTo>
                  <a:pt x="990571" y="798116"/>
                </a:lnTo>
                <a:lnTo>
                  <a:pt x="973639" y="756461"/>
                </a:lnTo>
                <a:lnTo>
                  <a:pt x="955273" y="715552"/>
                </a:lnTo>
                <a:lnTo>
                  <a:pt x="935502" y="675421"/>
                </a:lnTo>
                <a:lnTo>
                  <a:pt x="914359" y="636097"/>
                </a:lnTo>
                <a:lnTo>
                  <a:pt x="891874" y="597611"/>
                </a:lnTo>
                <a:lnTo>
                  <a:pt x="868077" y="559994"/>
                </a:lnTo>
                <a:lnTo>
                  <a:pt x="843000" y="523277"/>
                </a:lnTo>
                <a:lnTo>
                  <a:pt x="816674" y="487490"/>
                </a:lnTo>
                <a:lnTo>
                  <a:pt x="789129" y="452663"/>
                </a:lnTo>
                <a:lnTo>
                  <a:pt x="760397" y="418827"/>
                </a:lnTo>
                <a:lnTo>
                  <a:pt x="730508" y="386013"/>
                </a:lnTo>
                <a:lnTo>
                  <a:pt x="699493" y="354252"/>
                </a:lnTo>
                <a:lnTo>
                  <a:pt x="667384" y="323573"/>
                </a:lnTo>
                <a:lnTo>
                  <a:pt x="634211" y="294008"/>
                </a:lnTo>
                <a:lnTo>
                  <a:pt x="600004" y="265587"/>
                </a:lnTo>
                <a:lnTo>
                  <a:pt x="564796" y="238340"/>
                </a:lnTo>
                <a:lnTo>
                  <a:pt x="528617" y="212299"/>
                </a:lnTo>
                <a:lnTo>
                  <a:pt x="491497" y="187494"/>
                </a:lnTo>
                <a:lnTo>
                  <a:pt x="453468" y="163955"/>
                </a:lnTo>
                <a:lnTo>
                  <a:pt x="414561" y="141713"/>
                </a:lnTo>
                <a:lnTo>
                  <a:pt x="374807" y="120798"/>
                </a:lnTo>
                <a:lnTo>
                  <a:pt x="334235" y="101242"/>
                </a:lnTo>
                <a:lnTo>
                  <a:pt x="292879" y="83074"/>
                </a:lnTo>
                <a:lnTo>
                  <a:pt x="250767" y="66326"/>
                </a:lnTo>
                <a:lnTo>
                  <a:pt x="207932" y="51028"/>
                </a:lnTo>
                <a:lnTo>
                  <a:pt x="164404" y="37210"/>
                </a:lnTo>
                <a:lnTo>
                  <a:pt x="120214" y="24904"/>
                </a:lnTo>
                <a:lnTo>
                  <a:pt x="75392" y="14139"/>
                </a:lnTo>
                <a:lnTo>
                  <a:pt x="29971" y="4946"/>
                </a:lnTo>
                <a:lnTo>
                  <a:pt x="0" y="0"/>
                </a:lnTo>
                <a:close/>
              </a:path>
            </a:pathLst>
          </a:custGeom>
          <a:solidFill>
            <a:srgbClr val="42C0AD">
              <a:alpha val="6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424" y="431037"/>
            <a:ext cx="6482333" cy="44805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44461" y="947800"/>
            <a:ext cx="1108075" cy="0"/>
          </a:xfrm>
          <a:custGeom>
            <a:avLst/>
            <a:gdLst/>
            <a:ahLst/>
            <a:cxnLst/>
            <a:rect l="l" t="t" r="r" b="b"/>
            <a:pathLst>
              <a:path w="1108075">
                <a:moveTo>
                  <a:pt x="0" y="0"/>
                </a:moveTo>
                <a:lnTo>
                  <a:pt x="1107808" y="0"/>
                </a:lnTo>
              </a:path>
            </a:pathLst>
          </a:custGeom>
          <a:ln w="12700">
            <a:solidFill>
              <a:srgbClr val="42C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77016" y="6448348"/>
            <a:ext cx="170688" cy="183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5086" y="284416"/>
            <a:ext cx="1285494" cy="72307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564703" y="1537233"/>
            <a:ext cx="9062720" cy="3075940"/>
            <a:chOff x="1564703" y="1537233"/>
            <a:chExt cx="9062720" cy="3075940"/>
          </a:xfrm>
        </p:grpSpPr>
        <p:sp>
          <p:nvSpPr>
            <p:cNvPr id="10" name="object 10"/>
            <p:cNvSpPr/>
            <p:nvPr/>
          </p:nvSpPr>
          <p:spPr>
            <a:xfrm>
              <a:off x="1569466" y="1807590"/>
              <a:ext cx="9053195" cy="2800985"/>
            </a:xfrm>
            <a:custGeom>
              <a:avLst/>
              <a:gdLst/>
              <a:ahLst/>
              <a:cxnLst/>
              <a:rect l="l" t="t" r="r" b="b"/>
              <a:pathLst>
                <a:path w="9053195" h="2800985">
                  <a:moveTo>
                    <a:pt x="0" y="2800730"/>
                  </a:moveTo>
                  <a:lnTo>
                    <a:pt x="9053068" y="2800730"/>
                  </a:lnTo>
                  <a:lnTo>
                    <a:pt x="9053068" y="0"/>
                  </a:lnTo>
                  <a:lnTo>
                    <a:pt x="0" y="0"/>
                  </a:lnTo>
                  <a:lnTo>
                    <a:pt x="0" y="2800730"/>
                  </a:lnTo>
                  <a:close/>
                </a:path>
              </a:pathLst>
            </a:custGeom>
            <a:ln w="9525">
              <a:solidFill>
                <a:srgbClr val="42C0A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8101" y="2091562"/>
              <a:ext cx="4051807" cy="2514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8528" y="2335402"/>
              <a:ext cx="5304662" cy="2514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25335" y="2335402"/>
              <a:ext cx="204216" cy="2514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7443" y="2335402"/>
              <a:ext cx="397764" cy="2514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2619" y="2335402"/>
              <a:ext cx="204216" cy="2514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94726" y="2335402"/>
              <a:ext cx="2774061" cy="2514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1160" y="2824302"/>
              <a:ext cx="3902837" cy="2487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3319" y="2824302"/>
              <a:ext cx="207263" cy="2487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76950" y="2824302"/>
              <a:ext cx="281177" cy="2487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64402" y="2824302"/>
              <a:ext cx="207263" cy="2487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8035" y="2824302"/>
              <a:ext cx="2304668" cy="24871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1160" y="3312540"/>
              <a:ext cx="5217287" cy="2484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88531" y="3312540"/>
              <a:ext cx="207264" cy="2484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92162" y="3312540"/>
              <a:ext cx="281177" cy="2484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79614" y="3312540"/>
              <a:ext cx="207264" cy="2484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83247" y="3312540"/>
              <a:ext cx="2213355" cy="2484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61160" y="3800221"/>
              <a:ext cx="5297932" cy="2484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69302" y="3800221"/>
              <a:ext cx="207264" cy="2484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72935" y="3800221"/>
              <a:ext cx="281177" cy="2484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60387" y="3800221"/>
              <a:ext cx="207264" cy="2484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64019" y="3800221"/>
              <a:ext cx="2306193" cy="2484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61160" y="4287977"/>
              <a:ext cx="5274691" cy="24871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44919" y="4287977"/>
              <a:ext cx="207264" cy="24871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48550" y="4287977"/>
              <a:ext cx="281177" cy="24871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36002" y="4287977"/>
              <a:ext cx="207264" cy="24871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39635" y="4287977"/>
              <a:ext cx="2304669" cy="248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753489" y="1543583"/>
              <a:ext cx="614680" cy="403860"/>
            </a:xfrm>
            <a:custGeom>
              <a:avLst/>
              <a:gdLst/>
              <a:ahLst/>
              <a:cxnLst/>
              <a:rect l="l" t="t" r="r" b="b"/>
              <a:pathLst>
                <a:path w="614680" h="403860">
                  <a:moveTo>
                    <a:pt x="614337" y="0"/>
                  </a:moveTo>
                  <a:lnTo>
                    <a:pt x="0" y="0"/>
                  </a:lnTo>
                  <a:lnTo>
                    <a:pt x="0" y="403580"/>
                  </a:lnTo>
                  <a:lnTo>
                    <a:pt x="614337" y="403580"/>
                  </a:lnTo>
                  <a:lnTo>
                    <a:pt x="6143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3489" y="1543583"/>
              <a:ext cx="614680" cy="403860"/>
            </a:xfrm>
            <a:custGeom>
              <a:avLst/>
              <a:gdLst/>
              <a:ahLst/>
              <a:cxnLst/>
              <a:rect l="l" t="t" r="r" b="b"/>
              <a:pathLst>
                <a:path w="614680" h="403860">
                  <a:moveTo>
                    <a:pt x="0" y="403580"/>
                  </a:moveTo>
                  <a:lnTo>
                    <a:pt x="614337" y="403580"/>
                  </a:lnTo>
                  <a:lnTo>
                    <a:pt x="614337" y="0"/>
                  </a:lnTo>
                  <a:lnTo>
                    <a:pt x="0" y="0"/>
                  </a:lnTo>
                  <a:lnTo>
                    <a:pt x="0" y="40358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32178" y="1587372"/>
              <a:ext cx="463295" cy="670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65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98202" y="367535"/>
            <a:ext cx="7239634" cy="6057265"/>
            <a:chOff x="4098202" y="367535"/>
            <a:chExt cx="7239634" cy="6057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8202" y="367535"/>
              <a:ext cx="7239183" cy="605698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313031" y="5907103"/>
              <a:ext cx="19685" cy="24765"/>
            </a:xfrm>
            <a:custGeom>
              <a:avLst/>
              <a:gdLst/>
              <a:ahLst/>
              <a:cxnLst/>
              <a:rect l="l" t="t" r="r" b="b"/>
              <a:pathLst>
                <a:path w="19684" h="24764">
                  <a:moveTo>
                    <a:pt x="2749" y="0"/>
                  </a:moveTo>
                  <a:lnTo>
                    <a:pt x="0" y="24439"/>
                  </a:lnTo>
                  <a:lnTo>
                    <a:pt x="19062" y="13576"/>
                  </a:lnTo>
                  <a:lnTo>
                    <a:pt x="2749" y="0"/>
                  </a:lnTo>
                  <a:close/>
                </a:path>
              </a:pathLst>
            </a:custGeom>
            <a:solidFill>
              <a:srgbClr val="CFC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13031" y="5907103"/>
              <a:ext cx="19685" cy="24765"/>
            </a:xfrm>
            <a:custGeom>
              <a:avLst/>
              <a:gdLst/>
              <a:ahLst/>
              <a:cxnLst/>
              <a:rect l="l" t="t" r="r" b="b"/>
              <a:pathLst>
                <a:path w="19684" h="24764">
                  <a:moveTo>
                    <a:pt x="2749" y="0"/>
                  </a:moveTo>
                  <a:lnTo>
                    <a:pt x="0" y="24439"/>
                  </a:lnTo>
                  <a:lnTo>
                    <a:pt x="19062" y="13576"/>
                  </a:lnTo>
                  <a:lnTo>
                    <a:pt x="2749" y="0"/>
                  </a:lnTo>
                  <a:close/>
                </a:path>
              </a:pathLst>
            </a:custGeom>
            <a:ln w="3175">
              <a:solidFill>
                <a:srgbClr val="001F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84135" y="5841917"/>
              <a:ext cx="24765" cy="33020"/>
            </a:xfrm>
            <a:custGeom>
              <a:avLst/>
              <a:gdLst/>
              <a:ahLst/>
              <a:cxnLst/>
              <a:rect l="l" t="t" r="r" b="b"/>
              <a:pathLst>
                <a:path w="24765" h="33020">
                  <a:moveTo>
                    <a:pt x="10814" y="0"/>
                  </a:moveTo>
                  <a:lnTo>
                    <a:pt x="0" y="13576"/>
                  </a:lnTo>
                  <a:lnTo>
                    <a:pt x="16313" y="32588"/>
                  </a:lnTo>
                  <a:lnTo>
                    <a:pt x="24469" y="5426"/>
                  </a:lnTo>
                  <a:lnTo>
                    <a:pt x="10814" y="0"/>
                  </a:lnTo>
                  <a:close/>
                </a:path>
              </a:pathLst>
            </a:custGeom>
            <a:solidFill>
              <a:srgbClr val="CFC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84135" y="5841917"/>
              <a:ext cx="24765" cy="33020"/>
            </a:xfrm>
            <a:custGeom>
              <a:avLst/>
              <a:gdLst/>
              <a:ahLst/>
              <a:cxnLst/>
              <a:rect l="l" t="t" r="r" b="b"/>
              <a:pathLst>
                <a:path w="24765" h="33020">
                  <a:moveTo>
                    <a:pt x="10814" y="0"/>
                  </a:moveTo>
                  <a:lnTo>
                    <a:pt x="0" y="13576"/>
                  </a:lnTo>
                  <a:lnTo>
                    <a:pt x="16313" y="32588"/>
                  </a:lnTo>
                  <a:lnTo>
                    <a:pt x="24469" y="5426"/>
                  </a:lnTo>
                  <a:lnTo>
                    <a:pt x="10814" y="0"/>
                  </a:lnTo>
                  <a:close/>
                </a:path>
              </a:pathLst>
            </a:custGeom>
            <a:ln w="3175">
              <a:solidFill>
                <a:srgbClr val="001F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72785" y="5999452"/>
              <a:ext cx="52069" cy="22225"/>
            </a:xfrm>
            <a:custGeom>
              <a:avLst/>
              <a:gdLst/>
              <a:ahLst/>
              <a:cxnLst/>
              <a:rect l="l" t="t" r="r" b="b"/>
              <a:pathLst>
                <a:path w="52070" h="22225">
                  <a:moveTo>
                    <a:pt x="0" y="0"/>
                  </a:moveTo>
                  <a:lnTo>
                    <a:pt x="40782" y="21725"/>
                  </a:lnTo>
                  <a:lnTo>
                    <a:pt x="51596" y="2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72785" y="5999452"/>
              <a:ext cx="52069" cy="22225"/>
            </a:xfrm>
            <a:custGeom>
              <a:avLst/>
              <a:gdLst/>
              <a:ahLst/>
              <a:cxnLst/>
              <a:rect l="l" t="t" r="r" b="b"/>
              <a:pathLst>
                <a:path w="52070" h="22225">
                  <a:moveTo>
                    <a:pt x="0" y="0"/>
                  </a:moveTo>
                  <a:lnTo>
                    <a:pt x="51596" y="2713"/>
                  </a:lnTo>
                  <a:lnTo>
                    <a:pt x="40782" y="2172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1F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38925" y="595055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13563" y="0"/>
                  </a:moveTo>
                  <a:lnTo>
                    <a:pt x="0" y="16298"/>
                  </a:lnTo>
                  <a:lnTo>
                    <a:pt x="21720" y="46173"/>
                  </a:lnTo>
                  <a:lnTo>
                    <a:pt x="46097" y="24448"/>
                  </a:lnTo>
                  <a:lnTo>
                    <a:pt x="40690" y="8149"/>
                  </a:lnTo>
                  <a:lnTo>
                    <a:pt x="13563" y="0"/>
                  </a:lnTo>
                  <a:close/>
                </a:path>
              </a:pathLst>
            </a:custGeom>
            <a:solidFill>
              <a:srgbClr val="CFC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38925" y="595055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13563" y="0"/>
                  </a:moveTo>
                  <a:lnTo>
                    <a:pt x="0" y="16298"/>
                  </a:lnTo>
                  <a:lnTo>
                    <a:pt x="21720" y="46173"/>
                  </a:lnTo>
                  <a:lnTo>
                    <a:pt x="46097" y="24448"/>
                  </a:lnTo>
                  <a:lnTo>
                    <a:pt x="40690" y="8149"/>
                  </a:lnTo>
                  <a:lnTo>
                    <a:pt x="13563" y="0"/>
                  </a:lnTo>
                  <a:close/>
                </a:path>
              </a:pathLst>
            </a:custGeom>
            <a:ln w="3175">
              <a:solidFill>
                <a:srgbClr val="001F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765048" y="2060448"/>
            <a:ext cx="1920239" cy="0"/>
          </a:xfrm>
          <a:custGeom>
            <a:avLst/>
            <a:gdLst/>
            <a:ahLst/>
            <a:cxnLst/>
            <a:rect l="l" t="t" r="r" b="b"/>
            <a:pathLst>
              <a:path w="1920239">
                <a:moveTo>
                  <a:pt x="0" y="0"/>
                </a:moveTo>
                <a:lnTo>
                  <a:pt x="1920239" y="0"/>
                </a:lnTo>
              </a:path>
            </a:pathLst>
          </a:custGeom>
          <a:ln w="18288">
            <a:solidFill>
              <a:srgbClr val="EC2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048" y="6025896"/>
            <a:ext cx="1920239" cy="0"/>
          </a:xfrm>
          <a:custGeom>
            <a:avLst/>
            <a:gdLst/>
            <a:ahLst/>
            <a:cxnLst/>
            <a:rect l="l" t="t" r="r" b="b"/>
            <a:pathLst>
              <a:path w="1920239">
                <a:moveTo>
                  <a:pt x="0" y="0"/>
                </a:moveTo>
                <a:lnTo>
                  <a:pt x="1920239" y="0"/>
                </a:lnTo>
              </a:path>
            </a:pathLst>
          </a:custGeom>
          <a:ln w="18288">
            <a:solidFill>
              <a:srgbClr val="EC2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5980176" y="1298460"/>
            <a:ext cx="309245" cy="410209"/>
            <a:chOff x="5980176" y="1298460"/>
            <a:chExt cx="309245" cy="410209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0176" y="1298460"/>
              <a:ext cx="309181" cy="40981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035025" y="1313674"/>
              <a:ext cx="203835" cy="307975"/>
            </a:xfrm>
            <a:custGeom>
              <a:avLst/>
              <a:gdLst/>
              <a:ahLst/>
              <a:cxnLst/>
              <a:rect l="l" t="t" r="r" b="b"/>
              <a:pathLst>
                <a:path w="203835" h="307975">
                  <a:moveTo>
                    <a:pt x="101870" y="0"/>
                  </a:moveTo>
                  <a:lnTo>
                    <a:pt x="62259" y="8020"/>
                  </a:lnTo>
                  <a:lnTo>
                    <a:pt x="29874" y="29878"/>
                  </a:lnTo>
                  <a:lnTo>
                    <a:pt x="8019" y="62268"/>
                  </a:lnTo>
                  <a:lnTo>
                    <a:pt x="0" y="101884"/>
                  </a:lnTo>
                  <a:lnTo>
                    <a:pt x="1044" y="116678"/>
                  </a:lnTo>
                  <a:lnTo>
                    <a:pt x="4163" y="131038"/>
                  </a:lnTo>
                  <a:lnTo>
                    <a:pt x="9333" y="144804"/>
                  </a:lnTo>
                  <a:lnTo>
                    <a:pt x="16532" y="157816"/>
                  </a:lnTo>
                  <a:lnTo>
                    <a:pt x="17019" y="158300"/>
                  </a:lnTo>
                  <a:lnTo>
                    <a:pt x="37693" y="195134"/>
                  </a:lnTo>
                  <a:lnTo>
                    <a:pt x="61147" y="236483"/>
                  </a:lnTo>
                  <a:lnTo>
                    <a:pt x="101625" y="307371"/>
                  </a:lnTo>
                  <a:lnTo>
                    <a:pt x="124194" y="266856"/>
                  </a:lnTo>
                  <a:lnTo>
                    <a:pt x="147581" y="225633"/>
                  </a:lnTo>
                  <a:lnTo>
                    <a:pt x="168779" y="188743"/>
                  </a:lnTo>
                  <a:lnTo>
                    <a:pt x="178276" y="172409"/>
                  </a:lnTo>
                  <a:lnTo>
                    <a:pt x="101870" y="172409"/>
                  </a:lnTo>
                  <a:lnTo>
                    <a:pt x="74659" y="166940"/>
                  </a:lnTo>
                  <a:lnTo>
                    <a:pt x="52485" y="152011"/>
                  </a:lnTo>
                  <a:lnTo>
                    <a:pt x="37559" y="129831"/>
                  </a:lnTo>
                  <a:lnTo>
                    <a:pt x="32093" y="102614"/>
                  </a:lnTo>
                  <a:lnTo>
                    <a:pt x="37559" y="75540"/>
                  </a:lnTo>
                  <a:lnTo>
                    <a:pt x="52485" y="53434"/>
                  </a:lnTo>
                  <a:lnTo>
                    <a:pt x="74659" y="38531"/>
                  </a:lnTo>
                  <a:lnTo>
                    <a:pt x="101870" y="33066"/>
                  </a:lnTo>
                  <a:lnTo>
                    <a:pt x="175890" y="33067"/>
                  </a:lnTo>
                  <a:lnTo>
                    <a:pt x="173747" y="29878"/>
                  </a:lnTo>
                  <a:lnTo>
                    <a:pt x="141445" y="8020"/>
                  </a:lnTo>
                  <a:lnTo>
                    <a:pt x="101870" y="0"/>
                  </a:lnTo>
                  <a:close/>
                </a:path>
                <a:path w="203835" h="307975">
                  <a:moveTo>
                    <a:pt x="175890" y="33067"/>
                  </a:moveTo>
                  <a:lnTo>
                    <a:pt x="101870" y="33066"/>
                  </a:lnTo>
                  <a:lnTo>
                    <a:pt x="128943" y="38531"/>
                  </a:lnTo>
                  <a:lnTo>
                    <a:pt x="151045" y="53434"/>
                  </a:lnTo>
                  <a:lnTo>
                    <a:pt x="165943" y="75540"/>
                  </a:lnTo>
                  <a:lnTo>
                    <a:pt x="171405" y="102615"/>
                  </a:lnTo>
                  <a:lnTo>
                    <a:pt x="165943" y="129831"/>
                  </a:lnTo>
                  <a:lnTo>
                    <a:pt x="151045" y="152011"/>
                  </a:lnTo>
                  <a:lnTo>
                    <a:pt x="128943" y="166940"/>
                  </a:lnTo>
                  <a:lnTo>
                    <a:pt x="101870" y="172409"/>
                  </a:lnTo>
                  <a:lnTo>
                    <a:pt x="178276" y="172409"/>
                  </a:lnTo>
                  <a:lnTo>
                    <a:pt x="184781" y="161222"/>
                  </a:lnTo>
                  <a:lnTo>
                    <a:pt x="185265" y="160246"/>
                  </a:lnTo>
                  <a:lnTo>
                    <a:pt x="193140" y="146921"/>
                  </a:lnTo>
                  <a:lnTo>
                    <a:pt x="198849" y="132616"/>
                  </a:lnTo>
                  <a:lnTo>
                    <a:pt x="202324" y="117536"/>
                  </a:lnTo>
                  <a:lnTo>
                    <a:pt x="203443" y="102615"/>
                  </a:lnTo>
                  <a:lnTo>
                    <a:pt x="203498" y="101884"/>
                  </a:lnTo>
                  <a:lnTo>
                    <a:pt x="195517" y="62268"/>
                  </a:lnTo>
                  <a:lnTo>
                    <a:pt x="175890" y="33067"/>
                  </a:lnTo>
                  <a:close/>
                </a:path>
              </a:pathLst>
            </a:custGeom>
            <a:solidFill>
              <a:srgbClr val="EC2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200" y="1094247"/>
            <a:ext cx="838200" cy="734551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533400" y="2838360"/>
            <a:ext cx="2285999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EC2723"/>
                </a:solidFill>
                <a:latin typeface="Segoe UI"/>
                <a:cs typeface="Segoe UI"/>
              </a:rPr>
              <a:t>Vietnam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15D5DAD7-F0C5-EA41-A2E0-E5C83B13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75" y="251206"/>
            <a:ext cx="9889871" cy="961802"/>
          </a:xfrm>
        </p:spPr>
        <p:txBody>
          <a:bodyPr/>
          <a:lstStyle/>
          <a:p>
            <a:r>
              <a:rPr lang="en-GB" sz="3600" b="1" dirty="0">
                <a:solidFill>
                  <a:srgbClr val="FFFFFF"/>
                </a:solidFill>
                <a:latin typeface="Segoe UI"/>
                <a:cs typeface="Segoe UI"/>
              </a:rPr>
              <a:t>Mediation</a:t>
            </a:r>
            <a:r>
              <a:rPr lang="en-GB" sz="36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en-GB" sz="3600" spc="-50" dirty="0">
                <a:solidFill>
                  <a:srgbClr val="FFFFFF"/>
                </a:solidFill>
                <a:latin typeface="Segoe UI"/>
                <a:cs typeface="Segoe UI"/>
              </a:rPr>
              <a:t>stakeholders</a:t>
            </a:r>
            <a:r>
              <a:rPr lang="en-GB" sz="3600" b="1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en-GB" sz="3600" b="1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lang="en-GB" sz="36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en-GB" sz="3600" b="1" spc="-10" dirty="0">
                <a:solidFill>
                  <a:srgbClr val="FFFFFF"/>
                </a:solidFill>
                <a:latin typeface="Segoe UI"/>
                <a:cs typeface="Segoe UI"/>
              </a:rPr>
              <a:t>Vietnam</a:t>
            </a:r>
            <a:br>
              <a:rPr lang="en-GB" sz="3600" dirty="0">
                <a:latin typeface="Segoe UI"/>
                <a:cs typeface="Segoe UI"/>
              </a:rPr>
            </a:br>
            <a:endParaRPr lang="en-US" dirty="0"/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9EAAA412-FAF2-9A49-ACD4-A28EDF459E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953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lang="en-GB" spc="-25" smtClean="0">
                <a:latin typeface="Segoe UI Light"/>
                <a:cs typeface="Segoe UI Light"/>
              </a:rPr>
              <a:t>6</a:t>
            </a:fld>
            <a:endParaRPr lang="en-GB" spc="-25" dirty="0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4931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44335" y="200900"/>
            <a:ext cx="4643120" cy="6474460"/>
            <a:chOff x="3844335" y="200900"/>
            <a:chExt cx="4643120" cy="6474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4335" y="200900"/>
              <a:ext cx="4642891" cy="64744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0283" y="287320"/>
              <a:ext cx="2996621" cy="62954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1100" y="5508752"/>
              <a:ext cx="391668" cy="2697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73518" y="5810097"/>
              <a:ext cx="1384934" cy="1066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76210" y="5916777"/>
              <a:ext cx="352171" cy="1066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84313" y="5916777"/>
              <a:ext cx="674751" cy="1066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60158" y="3449446"/>
              <a:ext cx="266700" cy="277495"/>
            </a:xfrm>
            <a:custGeom>
              <a:avLst/>
              <a:gdLst/>
              <a:ahLst/>
              <a:cxnLst/>
              <a:rect l="l" t="t" r="r" b="b"/>
              <a:pathLst>
                <a:path w="266700" h="277495">
                  <a:moveTo>
                    <a:pt x="25654" y="44323"/>
                  </a:moveTo>
                  <a:lnTo>
                    <a:pt x="21844" y="44196"/>
                  </a:lnTo>
                  <a:lnTo>
                    <a:pt x="18034" y="43942"/>
                  </a:lnTo>
                  <a:lnTo>
                    <a:pt x="2794" y="53467"/>
                  </a:lnTo>
                  <a:lnTo>
                    <a:pt x="0" y="61595"/>
                  </a:lnTo>
                  <a:lnTo>
                    <a:pt x="10922" y="65024"/>
                  </a:lnTo>
                  <a:lnTo>
                    <a:pt x="13335" y="68199"/>
                  </a:lnTo>
                  <a:lnTo>
                    <a:pt x="15748" y="71501"/>
                  </a:lnTo>
                  <a:lnTo>
                    <a:pt x="16510" y="75438"/>
                  </a:lnTo>
                  <a:lnTo>
                    <a:pt x="20193" y="69469"/>
                  </a:lnTo>
                  <a:lnTo>
                    <a:pt x="23495" y="63627"/>
                  </a:lnTo>
                  <a:lnTo>
                    <a:pt x="24003" y="58801"/>
                  </a:lnTo>
                  <a:lnTo>
                    <a:pt x="24638" y="54102"/>
                  </a:lnTo>
                  <a:lnTo>
                    <a:pt x="25654" y="44323"/>
                  </a:lnTo>
                  <a:close/>
                </a:path>
                <a:path w="266700" h="277495">
                  <a:moveTo>
                    <a:pt x="105537" y="190500"/>
                  </a:moveTo>
                  <a:lnTo>
                    <a:pt x="97028" y="177800"/>
                  </a:lnTo>
                  <a:lnTo>
                    <a:pt x="89916" y="175006"/>
                  </a:lnTo>
                  <a:lnTo>
                    <a:pt x="87503" y="180848"/>
                  </a:lnTo>
                  <a:lnTo>
                    <a:pt x="82169" y="184912"/>
                  </a:lnTo>
                  <a:lnTo>
                    <a:pt x="76962" y="186817"/>
                  </a:lnTo>
                  <a:lnTo>
                    <a:pt x="77343" y="188341"/>
                  </a:lnTo>
                  <a:lnTo>
                    <a:pt x="77724" y="189865"/>
                  </a:lnTo>
                  <a:lnTo>
                    <a:pt x="82931" y="190881"/>
                  </a:lnTo>
                  <a:lnTo>
                    <a:pt x="91440" y="192659"/>
                  </a:lnTo>
                  <a:lnTo>
                    <a:pt x="99568" y="196850"/>
                  </a:lnTo>
                  <a:lnTo>
                    <a:pt x="102489" y="193675"/>
                  </a:lnTo>
                  <a:lnTo>
                    <a:pt x="105537" y="190500"/>
                  </a:lnTo>
                  <a:close/>
                </a:path>
                <a:path w="266700" h="277495">
                  <a:moveTo>
                    <a:pt x="117475" y="381"/>
                  </a:moveTo>
                  <a:lnTo>
                    <a:pt x="113919" y="127"/>
                  </a:lnTo>
                  <a:lnTo>
                    <a:pt x="110363" y="0"/>
                  </a:lnTo>
                  <a:lnTo>
                    <a:pt x="96139" y="8890"/>
                  </a:lnTo>
                  <a:lnTo>
                    <a:pt x="94742" y="12700"/>
                  </a:lnTo>
                  <a:lnTo>
                    <a:pt x="93472" y="16383"/>
                  </a:lnTo>
                  <a:lnTo>
                    <a:pt x="103632" y="19558"/>
                  </a:lnTo>
                  <a:lnTo>
                    <a:pt x="105918" y="22733"/>
                  </a:lnTo>
                  <a:lnTo>
                    <a:pt x="108204" y="25781"/>
                  </a:lnTo>
                  <a:lnTo>
                    <a:pt x="108966" y="29337"/>
                  </a:lnTo>
                  <a:lnTo>
                    <a:pt x="110617" y="26543"/>
                  </a:lnTo>
                  <a:lnTo>
                    <a:pt x="112395" y="23876"/>
                  </a:lnTo>
                  <a:lnTo>
                    <a:pt x="115443" y="18288"/>
                  </a:lnTo>
                  <a:lnTo>
                    <a:pt x="117475" y="381"/>
                  </a:lnTo>
                  <a:close/>
                </a:path>
                <a:path w="266700" h="277495">
                  <a:moveTo>
                    <a:pt x="164922" y="77876"/>
                  </a:moveTo>
                  <a:lnTo>
                    <a:pt x="160235" y="75209"/>
                  </a:lnTo>
                  <a:lnTo>
                    <a:pt x="148209" y="71247"/>
                  </a:lnTo>
                  <a:lnTo>
                    <a:pt x="142875" y="69088"/>
                  </a:lnTo>
                  <a:lnTo>
                    <a:pt x="141351" y="64389"/>
                  </a:lnTo>
                  <a:lnTo>
                    <a:pt x="137668" y="64643"/>
                  </a:lnTo>
                  <a:lnTo>
                    <a:pt x="133985" y="65024"/>
                  </a:lnTo>
                  <a:lnTo>
                    <a:pt x="125730" y="70739"/>
                  </a:lnTo>
                  <a:lnTo>
                    <a:pt x="126238" y="73025"/>
                  </a:lnTo>
                  <a:lnTo>
                    <a:pt x="126873" y="75311"/>
                  </a:lnTo>
                  <a:lnTo>
                    <a:pt x="134874" y="76835"/>
                  </a:lnTo>
                  <a:lnTo>
                    <a:pt x="141351" y="78232"/>
                  </a:lnTo>
                  <a:lnTo>
                    <a:pt x="153758" y="82080"/>
                  </a:lnTo>
                  <a:lnTo>
                    <a:pt x="160096" y="82994"/>
                  </a:lnTo>
                  <a:lnTo>
                    <a:pt x="164846" y="81153"/>
                  </a:lnTo>
                  <a:lnTo>
                    <a:pt x="164922" y="77876"/>
                  </a:lnTo>
                  <a:close/>
                </a:path>
                <a:path w="266700" h="277495">
                  <a:moveTo>
                    <a:pt x="169418" y="259334"/>
                  </a:moveTo>
                  <a:lnTo>
                    <a:pt x="166370" y="258191"/>
                  </a:lnTo>
                  <a:lnTo>
                    <a:pt x="163449" y="256921"/>
                  </a:lnTo>
                  <a:lnTo>
                    <a:pt x="157353" y="255016"/>
                  </a:lnTo>
                  <a:lnTo>
                    <a:pt x="148590" y="255524"/>
                  </a:lnTo>
                  <a:lnTo>
                    <a:pt x="139319" y="256159"/>
                  </a:lnTo>
                  <a:lnTo>
                    <a:pt x="139827" y="259715"/>
                  </a:lnTo>
                  <a:lnTo>
                    <a:pt x="140208" y="263271"/>
                  </a:lnTo>
                  <a:lnTo>
                    <a:pt x="151638" y="275717"/>
                  </a:lnTo>
                  <a:lnTo>
                    <a:pt x="159512" y="276987"/>
                  </a:lnTo>
                  <a:lnTo>
                    <a:pt x="160782" y="266319"/>
                  </a:lnTo>
                  <a:lnTo>
                    <a:pt x="166116" y="260731"/>
                  </a:lnTo>
                  <a:lnTo>
                    <a:pt x="169418" y="259334"/>
                  </a:lnTo>
                  <a:close/>
                </a:path>
                <a:path w="266700" h="277495">
                  <a:moveTo>
                    <a:pt x="181102" y="23622"/>
                  </a:moveTo>
                  <a:lnTo>
                    <a:pt x="172466" y="16637"/>
                  </a:lnTo>
                  <a:lnTo>
                    <a:pt x="166751" y="15113"/>
                  </a:lnTo>
                  <a:lnTo>
                    <a:pt x="161036" y="13716"/>
                  </a:lnTo>
                  <a:lnTo>
                    <a:pt x="152654" y="14605"/>
                  </a:lnTo>
                  <a:lnTo>
                    <a:pt x="147320" y="15621"/>
                  </a:lnTo>
                  <a:lnTo>
                    <a:pt x="142113" y="16764"/>
                  </a:lnTo>
                  <a:lnTo>
                    <a:pt x="134493" y="19939"/>
                  </a:lnTo>
                  <a:lnTo>
                    <a:pt x="135255" y="21463"/>
                  </a:lnTo>
                  <a:lnTo>
                    <a:pt x="135890" y="22987"/>
                  </a:lnTo>
                  <a:lnTo>
                    <a:pt x="144399" y="24003"/>
                  </a:lnTo>
                  <a:lnTo>
                    <a:pt x="151257" y="25019"/>
                  </a:lnTo>
                  <a:lnTo>
                    <a:pt x="164477" y="27609"/>
                  </a:lnTo>
                  <a:lnTo>
                    <a:pt x="171234" y="28257"/>
                  </a:lnTo>
                  <a:lnTo>
                    <a:pt x="176276" y="27051"/>
                  </a:lnTo>
                  <a:lnTo>
                    <a:pt x="181102" y="23622"/>
                  </a:lnTo>
                  <a:close/>
                </a:path>
                <a:path w="266700" h="277495">
                  <a:moveTo>
                    <a:pt x="192354" y="155092"/>
                  </a:moveTo>
                  <a:lnTo>
                    <a:pt x="187667" y="152425"/>
                  </a:lnTo>
                  <a:lnTo>
                    <a:pt x="175641" y="148463"/>
                  </a:lnTo>
                  <a:lnTo>
                    <a:pt x="170307" y="146304"/>
                  </a:lnTo>
                  <a:lnTo>
                    <a:pt x="168783" y="141605"/>
                  </a:lnTo>
                  <a:lnTo>
                    <a:pt x="165100" y="141859"/>
                  </a:lnTo>
                  <a:lnTo>
                    <a:pt x="161544" y="142240"/>
                  </a:lnTo>
                  <a:lnTo>
                    <a:pt x="153162" y="147955"/>
                  </a:lnTo>
                  <a:lnTo>
                    <a:pt x="153670" y="150241"/>
                  </a:lnTo>
                  <a:lnTo>
                    <a:pt x="154305" y="152527"/>
                  </a:lnTo>
                  <a:lnTo>
                    <a:pt x="162433" y="154051"/>
                  </a:lnTo>
                  <a:lnTo>
                    <a:pt x="168783" y="155460"/>
                  </a:lnTo>
                  <a:lnTo>
                    <a:pt x="181190" y="159296"/>
                  </a:lnTo>
                  <a:lnTo>
                    <a:pt x="187528" y="160210"/>
                  </a:lnTo>
                  <a:lnTo>
                    <a:pt x="192278" y="158369"/>
                  </a:lnTo>
                  <a:lnTo>
                    <a:pt x="192354" y="155092"/>
                  </a:lnTo>
                  <a:close/>
                </a:path>
                <a:path w="266700" h="277495">
                  <a:moveTo>
                    <a:pt x="243586" y="10960"/>
                  </a:moveTo>
                  <a:lnTo>
                    <a:pt x="243078" y="8890"/>
                  </a:lnTo>
                  <a:lnTo>
                    <a:pt x="237617" y="6731"/>
                  </a:lnTo>
                  <a:lnTo>
                    <a:pt x="229743" y="8128"/>
                  </a:lnTo>
                  <a:lnTo>
                    <a:pt x="219837" y="11176"/>
                  </a:lnTo>
                  <a:lnTo>
                    <a:pt x="213487" y="12827"/>
                  </a:lnTo>
                  <a:lnTo>
                    <a:pt x="213360" y="18034"/>
                  </a:lnTo>
                  <a:lnTo>
                    <a:pt x="213233" y="23241"/>
                  </a:lnTo>
                  <a:lnTo>
                    <a:pt x="221488" y="40513"/>
                  </a:lnTo>
                  <a:lnTo>
                    <a:pt x="223901" y="40894"/>
                  </a:lnTo>
                  <a:lnTo>
                    <a:pt x="226314" y="41402"/>
                  </a:lnTo>
                  <a:lnTo>
                    <a:pt x="223139" y="25527"/>
                  </a:lnTo>
                  <a:lnTo>
                    <a:pt x="227711" y="20701"/>
                  </a:lnTo>
                  <a:lnTo>
                    <a:pt x="232841" y="17081"/>
                  </a:lnTo>
                  <a:lnTo>
                    <a:pt x="239153" y="13754"/>
                  </a:lnTo>
                  <a:lnTo>
                    <a:pt x="243586" y="10960"/>
                  </a:lnTo>
                  <a:close/>
                </a:path>
                <a:path w="266700" h="277495">
                  <a:moveTo>
                    <a:pt x="246507" y="96139"/>
                  </a:moveTo>
                  <a:lnTo>
                    <a:pt x="237998" y="83439"/>
                  </a:lnTo>
                  <a:lnTo>
                    <a:pt x="231013" y="80645"/>
                  </a:lnTo>
                  <a:lnTo>
                    <a:pt x="228473" y="86614"/>
                  </a:lnTo>
                  <a:lnTo>
                    <a:pt x="225806" y="88519"/>
                  </a:lnTo>
                  <a:lnTo>
                    <a:pt x="223139" y="90551"/>
                  </a:lnTo>
                  <a:lnTo>
                    <a:pt x="217932" y="92583"/>
                  </a:lnTo>
                  <a:lnTo>
                    <a:pt x="218313" y="93980"/>
                  </a:lnTo>
                  <a:lnTo>
                    <a:pt x="218694" y="95504"/>
                  </a:lnTo>
                  <a:lnTo>
                    <a:pt x="224028" y="96520"/>
                  </a:lnTo>
                  <a:lnTo>
                    <a:pt x="232410" y="98310"/>
                  </a:lnTo>
                  <a:lnTo>
                    <a:pt x="240538" y="102489"/>
                  </a:lnTo>
                  <a:lnTo>
                    <a:pt x="243586" y="99314"/>
                  </a:lnTo>
                  <a:lnTo>
                    <a:pt x="246507" y="96139"/>
                  </a:lnTo>
                  <a:close/>
                </a:path>
                <a:path w="266700" h="277495">
                  <a:moveTo>
                    <a:pt x="266446" y="197358"/>
                  </a:moveTo>
                  <a:lnTo>
                    <a:pt x="263271" y="197231"/>
                  </a:lnTo>
                  <a:lnTo>
                    <a:pt x="260096" y="196977"/>
                  </a:lnTo>
                  <a:lnTo>
                    <a:pt x="247142" y="205105"/>
                  </a:lnTo>
                  <a:lnTo>
                    <a:pt x="245999" y="208534"/>
                  </a:lnTo>
                  <a:lnTo>
                    <a:pt x="244729" y="211836"/>
                  </a:lnTo>
                  <a:lnTo>
                    <a:pt x="254000" y="214757"/>
                  </a:lnTo>
                  <a:lnTo>
                    <a:pt x="258064" y="220345"/>
                  </a:lnTo>
                  <a:lnTo>
                    <a:pt x="258699" y="223520"/>
                  </a:lnTo>
                  <a:lnTo>
                    <a:pt x="260350" y="221107"/>
                  </a:lnTo>
                  <a:lnTo>
                    <a:pt x="261874" y="218567"/>
                  </a:lnTo>
                  <a:lnTo>
                    <a:pt x="264541" y="213614"/>
                  </a:lnTo>
                  <a:lnTo>
                    <a:pt x="265557" y="205613"/>
                  </a:lnTo>
                  <a:lnTo>
                    <a:pt x="266446" y="197358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43622" y="3828541"/>
              <a:ext cx="856653" cy="1082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68590" y="3935221"/>
              <a:ext cx="589406" cy="1082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08570" y="4041902"/>
              <a:ext cx="465670" cy="1066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27670" y="4041902"/>
              <a:ext cx="491871" cy="1066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10022" y="1384427"/>
              <a:ext cx="369417" cy="1234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02174" y="1504822"/>
              <a:ext cx="663054" cy="1234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10427" y="5792723"/>
              <a:ext cx="931926" cy="2293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76594" y="5825337"/>
              <a:ext cx="849414" cy="1234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40551" y="5913120"/>
              <a:ext cx="470141" cy="2293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06718" y="5945733"/>
              <a:ext cx="385825" cy="12344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34582" y="1432662"/>
              <a:ext cx="113641" cy="1487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86093" y="5661953"/>
              <a:ext cx="113641" cy="148769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27558" y="714363"/>
            <a:ext cx="999843" cy="42867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577802" y="456812"/>
            <a:ext cx="1231405" cy="433971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8828023" y="3307588"/>
            <a:ext cx="1981200" cy="1353820"/>
            <a:chOff x="8828023" y="3307588"/>
            <a:chExt cx="1981200" cy="1353820"/>
          </a:xfrm>
        </p:grpSpPr>
        <p:sp>
          <p:nvSpPr>
            <p:cNvPr id="25" name="object 25"/>
            <p:cNvSpPr/>
            <p:nvPr/>
          </p:nvSpPr>
          <p:spPr>
            <a:xfrm>
              <a:off x="8828023" y="3307588"/>
              <a:ext cx="1981200" cy="1353820"/>
            </a:xfrm>
            <a:custGeom>
              <a:avLst/>
              <a:gdLst/>
              <a:ahLst/>
              <a:cxnLst/>
              <a:rect l="l" t="t" r="r" b="b"/>
              <a:pathLst>
                <a:path w="1981200" h="1353820">
                  <a:moveTo>
                    <a:pt x="1649095" y="0"/>
                  </a:moveTo>
                  <a:lnTo>
                    <a:pt x="1155446" y="403479"/>
                  </a:lnTo>
                  <a:lnTo>
                    <a:pt x="0" y="403479"/>
                  </a:lnTo>
                  <a:lnTo>
                    <a:pt x="0" y="1353439"/>
                  </a:lnTo>
                  <a:lnTo>
                    <a:pt x="1980819" y="1353439"/>
                  </a:lnTo>
                  <a:lnTo>
                    <a:pt x="1980819" y="403479"/>
                  </a:lnTo>
                  <a:lnTo>
                    <a:pt x="1650746" y="403479"/>
                  </a:lnTo>
                  <a:lnTo>
                    <a:pt x="1649095" y="0"/>
                  </a:lnTo>
                  <a:close/>
                </a:path>
              </a:pathLst>
            </a:custGeom>
            <a:solidFill>
              <a:srgbClr val="42C0A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48876" y="4059936"/>
              <a:ext cx="1502791" cy="1737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48876" y="4227576"/>
              <a:ext cx="1560195" cy="3413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34017" y="3795344"/>
              <a:ext cx="642277" cy="2837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569195" y="3801491"/>
              <a:ext cx="196596" cy="1889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756647" y="3795344"/>
              <a:ext cx="803655" cy="283768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9514331" y="5453176"/>
            <a:ext cx="1371600" cy="509270"/>
            <a:chOff x="9514331" y="5453176"/>
            <a:chExt cx="1371600" cy="509270"/>
          </a:xfrm>
        </p:grpSpPr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701783" y="5453176"/>
              <a:ext cx="1181188" cy="17373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514331" y="5620816"/>
              <a:ext cx="1371346" cy="1737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38359" y="5788456"/>
              <a:ext cx="1106766" cy="173736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8793226" y="2374138"/>
            <a:ext cx="2035175" cy="307975"/>
            <a:chOff x="8793226" y="2374138"/>
            <a:chExt cx="2035175" cy="307975"/>
          </a:xfrm>
        </p:grpSpPr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924290" y="2374138"/>
              <a:ext cx="1896363" cy="15544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93226" y="2524709"/>
              <a:ext cx="1283334" cy="15575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012426" y="2526233"/>
              <a:ext cx="128016" cy="15575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076434" y="2526233"/>
              <a:ext cx="751357" cy="155752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8997060" y="2769361"/>
            <a:ext cx="1912620" cy="384175"/>
            <a:chOff x="8997060" y="2769361"/>
            <a:chExt cx="1912620" cy="384175"/>
          </a:xfrm>
        </p:grpSpPr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004934" y="2862198"/>
              <a:ext cx="1764979" cy="28409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997060" y="2769361"/>
              <a:ext cx="1912366" cy="384048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8712454" y="1119124"/>
            <a:ext cx="2107565" cy="800100"/>
            <a:chOff x="8712454" y="1119124"/>
            <a:chExt cx="2107565" cy="800100"/>
          </a:xfrm>
        </p:grpSpPr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758172" y="1124661"/>
              <a:ext cx="1001268" cy="25481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801100" y="1366139"/>
              <a:ext cx="1962530" cy="25450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773918" y="1119124"/>
              <a:ext cx="45720" cy="490855"/>
            </a:xfrm>
            <a:custGeom>
              <a:avLst/>
              <a:gdLst/>
              <a:ahLst/>
              <a:cxnLst/>
              <a:rect l="l" t="t" r="r" b="b"/>
              <a:pathLst>
                <a:path w="45720" h="490855">
                  <a:moveTo>
                    <a:pt x="45718" y="0"/>
                  </a:moveTo>
                  <a:lnTo>
                    <a:pt x="0" y="0"/>
                  </a:lnTo>
                  <a:lnTo>
                    <a:pt x="0" y="490474"/>
                  </a:lnTo>
                  <a:lnTo>
                    <a:pt x="45718" y="490474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42C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712454" y="1641602"/>
              <a:ext cx="2002154" cy="14020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337294" y="1778762"/>
              <a:ext cx="1377696" cy="140208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0347808" y="5003556"/>
            <a:ext cx="420503" cy="389747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955382" y="3059810"/>
            <a:ext cx="2254250" cy="1684655"/>
            <a:chOff x="955382" y="3059810"/>
            <a:chExt cx="2254250" cy="1684655"/>
          </a:xfrm>
        </p:grpSpPr>
        <p:sp>
          <p:nvSpPr>
            <p:cNvPr id="51" name="object 51"/>
            <p:cNvSpPr/>
            <p:nvPr/>
          </p:nvSpPr>
          <p:spPr>
            <a:xfrm>
              <a:off x="955382" y="3059810"/>
              <a:ext cx="2254250" cy="1684655"/>
            </a:xfrm>
            <a:custGeom>
              <a:avLst/>
              <a:gdLst/>
              <a:ahLst/>
              <a:cxnLst/>
              <a:rect l="l" t="t" r="r" b="b"/>
              <a:pathLst>
                <a:path w="2254250" h="1684654">
                  <a:moveTo>
                    <a:pt x="373291" y="0"/>
                  </a:moveTo>
                  <a:lnTo>
                    <a:pt x="375704" y="215011"/>
                  </a:lnTo>
                  <a:lnTo>
                    <a:pt x="0" y="215011"/>
                  </a:lnTo>
                  <a:lnTo>
                    <a:pt x="0" y="1684401"/>
                  </a:lnTo>
                  <a:lnTo>
                    <a:pt x="2254161" y="1684401"/>
                  </a:lnTo>
                  <a:lnTo>
                    <a:pt x="2254161" y="215011"/>
                  </a:lnTo>
                  <a:lnTo>
                    <a:pt x="939203" y="215011"/>
                  </a:lnTo>
                  <a:lnTo>
                    <a:pt x="373291" y="0"/>
                  </a:lnTo>
                  <a:close/>
                </a:path>
              </a:pathLst>
            </a:custGeom>
            <a:solidFill>
              <a:srgbClr val="123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86890" y="3713352"/>
              <a:ext cx="1158240" cy="15544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86890" y="3865752"/>
              <a:ext cx="1424432" cy="15544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86890" y="4018152"/>
              <a:ext cx="1047254" cy="15544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107947" y="3446017"/>
              <a:ext cx="1806828" cy="192023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1101953" y="3697604"/>
            <a:ext cx="83820" cy="694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10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0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1000">
              <a:latin typeface="Wingdings"/>
              <a:cs typeface="Wingding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286891" y="4229734"/>
            <a:ext cx="1753235" cy="307975"/>
            <a:chOff x="1286891" y="4229734"/>
            <a:chExt cx="1753235" cy="307975"/>
          </a:xfrm>
        </p:grpSpPr>
        <p:pic>
          <p:nvPicPr>
            <p:cNvPr id="58" name="object 5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286891" y="4229734"/>
              <a:ext cx="1407413" cy="15544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86891" y="4382134"/>
              <a:ext cx="1752981" cy="155448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1084173" y="1393189"/>
            <a:ext cx="2506980" cy="495300"/>
            <a:chOff x="1084173" y="1393189"/>
            <a:chExt cx="2506980" cy="495300"/>
          </a:xfrm>
        </p:grpSpPr>
        <p:pic>
          <p:nvPicPr>
            <p:cNvPr id="61" name="object 6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84173" y="1393189"/>
              <a:ext cx="2506980" cy="25450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84173" y="1633677"/>
              <a:ext cx="2159127" cy="254812"/>
            </a:xfrm>
            <a:prstGeom prst="rect">
              <a:avLst/>
            </a:prstGeom>
          </p:spPr>
        </p:pic>
      </p:grpSp>
      <p:sp>
        <p:nvSpPr>
          <p:cNvPr id="63" name="object 63"/>
          <p:cNvSpPr/>
          <p:nvPr/>
        </p:nvSpPr>
        <p:spPr>
          <a:xfrm>
            <a:off x="929894" y="1389888"/>
            <a:ext cx="51435" cy="490855"/>
          </a:xfrm>
          <a:custGeom>
            <a:avLst/>
            <a:gdLst/>
            <a:ahLst/>
            <a:cxnLst/>
            <a:rect l="l" t="t" r="r" b="b"/>
            <a:pathLst>
              <a:path w="51434" h="490855">
                <a:moveTo>
                  <a:pt x="50975" y="0"/>
                </a:moveTo>
                <a:lnTo>
                  <a:pt x="0" y="0"/>
                </a:lnTo>
                <a:lnTo>
                  <a:pt x="0" y="490474"/>
                </a:lnTo>
                <a:lnTo>
                  <a:pt x="50975" y="490474"/>
                </a:lnTo>
                <a:lnTo>
                  <a:pt x="50975" y="0"/>
                </a:lnTo>
                <a:close/>
              </a:path>
            </a:pathLst>
          </a:custGeom>
          <a:solidFill>
            <a:srgbClr val="F05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953109" y="2096465"/>
            <a:ext cx="1896745" cy="308610"/>
            <a:chOff x="953109" y="2096465"/>
            <a:chExt cx="1896745" cy="308610"/>
          </a:xfrm>
        </p:grpSpPr>
        <p:pic>
          <p:nvPicPr>
            <p:cNvPr id="65" name="object 6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53109" y="2096465"/>
              <a:ext cx="1896364" cy="15575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53109" y="2249424"/>
              <a:ext cx="1107287" cy="15544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998852" y="2249424"/>
              <a:ext cx="288544" cy="15544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245740" y="2249424"/>
              <a:ext cx="431596" cy="155448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983589" y="2488438"/>
            <a:ext cx="1915795" cy="384175"/>
            <a:chOff x="983589" y="2488438"/>
            <a:chExt cx="1915795" cy="384175"/>
          </a:xfrm>
        </p:grpSpPr>
        <p:pic>
          <p:nvPicPr>
            <p:cNvPr id="70" name="object 7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02459" y="2574614"/>
              <a:ext cx="1766226" cy="28633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83589" y="2488438"/>
              <a:ext cx="1915287" cy="384048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983589" y="5014874"/>
            <a:ext cx="1874520" cy="773430"/>
            <a:chOff x="983589" y="5014874"/>
            <a:chExt cx="1874520" cy="773430"/>
          </a:xfrm>
        </p:grpSpPr>
        <p:pic>
          <p:nvPicPr>
            <p:cNvPr id="73" name="object 7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601977" y="5170932"/>
              <a:ext cx="989139" cy="9296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01977" y="5262372"/>
              <a:ext cx="1161427" cy="9296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01977" y="5353507"/>
              <a:ext cx="1172527" cy="9326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601977" y="5445506"/>
              <a:ext cx="904874" cy="9296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83589" y="5014874"/>
              <a:ext cx="896111" cy="64007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08887" y="5539740"/>
              <a:ext cx="1848739" cy="2484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1260" y="0"/>
            <a:ext cx="2668270" cy="1327150"/>
          </a:xfrm>
          <a:custGeom>
            <a:avLst/>
            <a:gdLst/>
            <a:ahLst/>
            <a:cxnLst/>
            <a:rect l="l" t="t" r="r" b="b"/>
            <a:pathLst>
              <a:path w="2668270" h="1327150">
                <a:moveTo>
                  <a:pt x="2667381" y="0"/>
                </a:moveTo>
                <a:lnTo>
                  <a:pt x="2204339" y="0"/>
                </a:lnTo>
                <a:lnTo>
                  <a:pt x="2204719" y="7493"/>
                </a:lnTo>
                <a:lnTo>
                  <a:pt x="2203431" y="54756"/>
                </a:lnTo>
                <a:lnTo>
                  <a:pt x="2199610" y="101353"/>
                </a:lnTo>
                <a:lnTo>
                  <a:pt x="2193322" y="147218"/>
                </a:lnTo>
                <a:lnTo>
                  <a:pt x="2184634" y="192286"/>
                </a:lnTo>
                <a:lnTo>
                  <a:pt x="2173612" y="236491"/>
                </a:lnTo>
                <a:lnTo>
                  <a:pt x="2160323" y="279767"/>
                </a:lnTo>
                <a:lnTo>
                  <a:pt x="2144834" y="322049"/>
                </a:lnTo>
                <a:lnTo>
                  <a:pt x="2127210" y="363270"/>
                </a:lnTo>
                <a:lnTo>
                  <a:pt x="2107518" y="403366"/>
                </a:lnTo>
                <a:lnTo>
                  <a:pt x="2085824" y="442270"/>
                </a:lnTo>
                <a:lnTo>
                  <a:pt x="2062195" y="479917"/>
                </a:lnTo>
                <a:lnTo>
                  <a:pt x="2036697" y="516240"/>
                </a:lnTo>
                <a:lnTo>
                  <a:pt x="2009397" y="551175"/>
                </a:lnTo>
                <a:lnTo>
                  <a:pt x="1980361" y="584656"/>
                </a:lnTo>
                <a:lnTo>
                  <a:pt x="1949656" y="616616"/>
                </a:lnTo>
                <a:lnTo>
                  <a:pt x="1917347" y="646991"/>
                </a:lnTo>
                <a:lnTo>
                  <a:pt x="1883502" y="675714"/>
                </a:lnTo>
                <a:lnTo>
                  <a:pt x="1848186" y="702720"/>
                </a:lnTo>
                <a:lnTo>
                  <a:pt x="1811466" y="727943"/>
                </a:lnTo>
                <a:lnTo>
                  <a:pt x="1773409" y="751317"/>
                </a:lnTo>
                <a:lnTo>
                  <a:pt x="1734080" y="772777"/>
                </a:lnTo>
                <a:lnTo>
                  <a:pt x="1693547" y="792258"/>
                </a:lnTo>
                <a:lnTo>
                  <a:pt x="1651876" y="809692"/>
                </a:lnTo>
                <a:lnTo>
                  <a:pt x="1609132" y="825015"/>
                </a:lnTo>
                <a:lnTo>
                  <a:pt x="1565383" y="838161"/>
                </a:lnTo>
                <a:lnTo>
                  <a:pt x="1520695" y="849064"/>
                </a:lnTo>
                <a:lnTo>
                  <a:pt x="1475135" y="857658"/>
                </a:lnTo>
                <a:lnTo>
                  <a:pt x="1428768" y="863878"/>
                </a:lnTo>
                <a:lnTo>
                  <a:pt x="1381661" y="867659"/>
                </a:lnTo>
                <a:lnTo>
                  <a:pt x="1333881" y="868934"/>
                </a:lnTo>
                <a:lnTo>
                  <a:pt x="1286100" y="867659"/>
                </a:lnTo>
                <a:lnTo>
                  <a:pt x="1238993" y="863878"/>
                </a:lnTo>
                <a:lnTo>
                  <a:pt x="1192626" y="857658"/>
                </a:lnTo>
                <a:lnTo>
                  <a:pt x="1147066" y="849064"/>
                </a:lnTo>
                <a:lnTo>
                  <a:pt x="1102378" y="838161"/>
                </a:lnTo>
                <a:lnTo>
                  <a:pt x="1058629" y="825015"/>
                </a:lnTo>
                <a:lnTo>
                  <a:pt x="1015885" y="809692"/>
                </a:lnTo>
                <a:lnTo>
                  <a:pt x="974214" y="792258"/>
                </a:lnTo>
                <a:lnTo>
                  <a:pt x="933681" y="772777"/>
                </a:lnTo>
                <a:lnTo>
                  <a:pt x="894352" y="751317"/>
                </a:lnTo>
                <a:lnTo>
                  <a:pt x="856295" y="727943"/>
                </a:lnTo>
                <a:lnTo>
                  <a:pt x="819575" y="702720"/>
                </a:lnTo>
                <a:lnTo>
                  <a:pt x="784259" y="675714"/>
                </a:lnTo>
                <a:lnTo>
                  <a:pt x="750414" y="646991"/>
                </a:lnTo>
                <a:lnTo>
                  <a:pt x="718105" y="616616"/>
                </a:lnTo>
                <a:lnTo>
                  <a:pt x="687400" y="584656"/>
                </a:lnTo>
                <a:lnTo>
                  <a:pt x="658364" y="551175"/>
                </a:lnTo>
                <a:lnTo>
                  <a:pt x="631064" y="516240"/>
                </a:lnTo>
                <a:lnTo>
                  <a:pt x="605566" y="479917"/>
                </a:lnTo>
                <a:lnTo>
                  <a:pt x="581937" y="442270"/>
                </a:lnTo>
                <a:lnTo>
                  <a:pt x="560243" y="403366"/>
                </a:lnTo>
                <a:lnTo>
                  <a:pt x="540551" y="363270"/>
                </a:lnTo>
                <a:lnTo>
                  <a:pt x="522927" y="322049"/>
                </a:lnTo>
                <a:lnTo>
                  <a:pt x="507438" y="279767"/>
                </a:lnTo>
                <a:lnTo>
                  <a:pt x="494149" y="236491"/>
                </a:lnTo>
                <a:lnTo>
                  <a:pt x="483127" y="192286"/>
                </a:lnTo>
                <a:lnTo>
                  <a:pt x="474439" y="147218"/>
                </a:lnTo>
                <a:lnTo>
                  <a:pt x="468151" y="101353"/>
                </a:lnTo>
                <a:lnTo>
                  <a:pt x="464330" y="54756"/>
                </a:lnTo>
                <a:lnTo>
                  <a:pt x="463041" y="7493"/>
                </a:lnTo>
                <a:lnTo>
                  <a:pt x="463423" y="0"/>
                </a:lnTo>
                <a:lnTo>
                  <a:pt x="380" y="0"/>
                </a:lnTo>
                <a:lnTo>
                  <a:pt x="879" y="55865"/>
                </a:lnTo>
                <a:lnTo>
                  <a:pt x="3499" y="103798"/>
                </a:lnTo>
                <a:lnTo>
                  <a:pt x="7828" y="151263"/>
                </a:lnTo>
                <a:lnTo>
                  <a:pt x="13836" y="198229"/>
                </a:lnTo>
                <a:lnTo>
                  <a:pt x="21493" y="244667"/>
                </a:lnTo>
                <a:lnTo>
                  <a:pt x="30769" y="290547"/>
                </a:lnTo>
                <a:lnTo>
                  <a:pt x="41634" y="335840"/>
                </a:lnTo>
                <a:lnTo>
                  <a:pt x="54057" y="380514"/>
                </a:lnTo>
                <a:lnTo>
                  <a:pt x="68010" y="424541"/>
                </a:lnTo>
                <a:lnTo>
                  <a:pt x="83460" y="467891"/>
                </a:lnTo>
                <a:lnTo>
                  <a:pt x="100379" y="510534"/>
                </a:lnTo>
                <a:lnTo>
                  <a:pt x="118735" y="552440"/>
                </a:lnTo>
                <a:lnTo>
                  <a:pt x="138500" y="593579"/>
                </a:lnTo>
                <a:lnTo>
                  <a:pt x="159642" y="633922"/>
                </a:lnTo>
                <a:lnTo>
                  <a:pt x="182132" y="673438"/>
                </a:lnTo>
                <a:lnTo>
                  <a:pt x="205939" y="712099"/>
                </a:lnTo>
                <a:lnTo>
                  <a:pt x="231033" y="749873"/>
                </a:lnTo>
                <a:lnTo>
                  <a:pt x="257385" y="786732"/>
                </a:lnTo>
                <a:lnTo>
                  <a:pt x="284963" y="822645"/>
                </a:lnTo>
                <a:lnTo>
                  <a:pt x="313739" y="857583"/>
                </a:lnTo>
                <a:lnTo>
                  <a:pt x="343681" y="891516"/>
                </a:lnTo>
                <a:lnTo>
                  <a:pt x="374759" y="924415"/>
                </a:lnTo>
                <a:lnTo>
                  <a:pt x="406944" y="956248"/>
                </a:lnTo>
                <a:lnTo>
                  <a:pt x="440205" y="986987"/>
                </a:lnTo>
                <a:lnTo>
                  <a:pt x="474512" y="1016602"/>
                </a:lnTo>
                <a:lnTo>
                  <a:pt x="509835" y="1045062"/>
                </a:lnTo>
                <a:lnTo>
                  <a:pt x="546143" y="1072339"/>
                </a:lnTo>
                <a:lnTo>
                  <a:pt x="583407" y="1098402"/>
                </a:lnTo>
                <a:lnTo>
                  <a:pt x="621597" y="1123221"/>
                </a:lnTo>
                <a:lnTo>
                  <a:pt x="660682" y="1146767"/>
                </a:lnTo>
                <a:lnTo>
                  <a:pt x="700632" y="1169010"/>
                </a:lnTo>
                <a:lnTo>
                  <a:pt x="741417" y="1189920"/>
                </a:lnTo>
                <a:lnTo>
                  <a:pt x="783006" y="1209468"/>
                </a:lnTo>
                <a:lnTo>
                  <a:pt x="825371" y="1227622"/>
                </a:lnTo>
                <a:lnTo>
                  <a:pt x="868479" y="1244355"/>
                </a:lnTo>
                <a:lnTo>
                  <a:pt x="912302" y="1259635"/>
                </a:lnTo>
                <a:lnTo>
                  <a:pt x="956810" y="1273434"/>
                </a:lnTo>
                <a:lnTo>
                  <a:pt x="1001971" y="1285720"/>
                </a:lnTo>
                <a:lnTo>
                  <a:pt x="1047756" y="1296466"/>
                </a:lnTo>
                <a:lnTo>
                  <a:pt x="1094135" y="1305639"/>
                </a:lnTo>
                <a:lnTo>
                  <a:pt x="1141078" y="1313212"/>
                </a:lnTo>
                <a:lnTo>
                  <a:pt x="1188554" y="1319154"/>
                </a:lnTo>
                <a:lnTo>
                  <a:pt x="1236533" y="1323435"/>
                </a:lnTo>
                <a:lnTo>
                  <a:pt x="1284985" y="1326025"/>
                </a:lnTo>
                <a:lnTo>
                  <a:pt x="1333881" y="1326896"/>
                </a:lnTo>
                <a:lnTo>
                  <a:pt x="1382784" y="1326025"/>
                </a:lnTo>
                <a:lnTo>
                  <a:pt x="1431243" y="1323435"/>
                </a:lnTo>
                <a:lnTo>
                  <a:pt x="1479229" y="1319154"/>
                </a:lnTo>
                <a:lnTo>
                  <a:pt x="1526711" y="1313212"/>
                </a:lnTo>
                <a:lnTo>
                  <a:pt x="1573659" y="1305639"/>
                </a:lnTo>
                <a:lnTo>
                  <a:pt x="1620043" y="1296466"/>
                </a:lnTo>
                <a:lnTo>
                  <a:pt x="1665832" y="1285720"/>
                </a:lnTo>
                <a:lnTo>
                  <a:pt x="1710997" y="1273434"/>
                </a:lnTo>
                <a:lnTo>
                  <a:pt x="1755507" y="1259635"/>
                </a:lnTo>
                <a:lnTo>
                  <a:pt x="1799333" y="1244355"/>
                </a:lnTo>
                <a:lnTo>
                  <a:pt x="1842444" y="1227622"/>
                </a:lnTo>
                <a:lnTo>
                  <a:pt x="1884809" y="1209468"/>
                </a:lnTo>
                <a:lnTo>
                  <a:pt x="1926400" y="1189920"/>
                </a:lnTo>
                <a:lnTo>
                  <a:pt x="1967186" y="1169010"/>
                </a:lnTo>
                <a:lnTo>
                  <a:pt x="2007136" y="1146767"/>
                </a:lnTo>
                <a:lnTo>
                  <a:pt x="2046220" y="1123221"/>
                </a:lnTo>
                <a:lnTo>
                  <a:pt x="2084409" y="1098402"/>
                </a:lnTo>
                <a:lnTo>
                  <a:pt x="2121673" y="1072339"/>
                </a:lnTo>
                <a:lnTo>
                  <a:pt x="2157980" y="1045062"/>
                </a:lnTo>
                <a:lnTo>
                  <a:pt x="2193302" y="1016602"/>
                </a:lnTo>
                <a:lnTo>
                  <a:pt x="2227607" y="986987"/>
                </a:lnTo>
                <a:lnTo>
                  <a:pt x="2260866" y="956248"/>
                </a:lnTo>
                <a:lnTo>
                  <a:pt x="2293049" y="924415"/>
                </a:lnTo>
                <a:lnTo>
                  <a:pt x="2324125" y="891516"/>
                </a:lnTo>
                <a:lnTo>
                  <a:pt x="2354064" y="857583"/>
                </a:lnTo>
                <a:lnTo>
                  <a:pt x="2382837" y="822645"/>
                </a:lnTo>
                <a:lnTo>
                  <a:pt x="2410413" y="786732"/>
                </a:lnTo>
                <a:lnTo>
                  <a:pt x="2436762" y="749873"/>
                </a:lnTo>
                <a:lnTo>
                  <a:pt x="2461853" y="712099"/>
                </a:lnTo>
                <a:lnTo>
                  <a:pt x="2485658" y="673438"/>
                </a:lnTo>
                <a:lnTo>
                  <a:pt x="2508145" y="633922"/>
                </a:lnTo>
                <a:lnTo>
                  <a:pt x="2529284" y="593579"/>
                </a:lnTo>
                <a:lnTo>
                  <a:pt x="2549046" y="552440"/>
                </a:lnTo>
                <a:lnTo>
                  <a:pt x="2567400" y="510534"/>
                </a:lnTo>
                <a:lnTo>
                  <a:pt x="2584316" y="467891"/>
                </a:lnTo>
                <a:lnTo>
                  <a:pt x="2599764" y="424541"/>
                </a:lnTo>
                <a:lnTo>
                  <a:pt x="2613713" y="380514"/>
                </a:lnTo>
                <a:lnTo>
                  <a:pt x="2626135" y="335840"/>
                </a:lnTo>
                <a:lnTo>
                  <a:pt x="2636998" y="290547"/>
                </a:lnTo>
                <a:lnTo>
                  <a:pt x="2646272" y="244667"/>
                </a:lnTo>
                <a:lnTo>
                  <a:pt x="2653928" y="198229"/>
                </a:lnTo>
                <a:lnTo>
                  <a:pt x="2659935" y="151263"/>
                </a:lnTo>
                <a:lnTo>
                  <a:pt x="2664263" y="103798"/>
                </a:lnTo>
                <a:lnTo>
                  <a:pt x="2666882" y="55865"/>
                </a:lnTo>
                <a:lnTo>
                  <a:pt x="2667762" y="7493"/>
                </a:lnTo>
                <a:lnTo>
                  <a:pt x="266738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497186" y="2481627"/>
            <a:ext cx="2694940" cy="4376420"/>
            <a:chOff x="9497186" y="2481627"/>
            <a:chExt cx="2694940" cy="4376420"/>
          </a:xfrm>
        </p:grpSpPr>
        <p:sp>
          <p:nvSpPr>
            <p:cNvPr id="4" name="object 4"/>
            <p:cNvSpPr/>
            <p:nvPr/>
          </p:nvSpPr>
          <p:spPr>
            <a:xfrm>
              <a:off x="9497186" y="2481627"/>
              <a:ext cx="2694940" cy="4376420"/>
            </a:xfrm>
            <a:custGeom>
              <a:avLst/>
              <a:gdLst/>
              <a:ahLst/>
              <a:cxnLst/>
              <a:rect l="l" t="t" r="r" b="b"/>
              <a:pathLst>
                <a:path w="2694940" h="4376420">
                  <a:moveTo>
                    <a:pt x="2694813" y="0"/>
                  </a:moveTo>
                  <a:lnTo>
                    <a:pt x="2644347" y="28566"/>
                  </a:lnTo>
                  <a:lnTo>
                    <a:pt x="2604042" y="51892"/>
                  </a:lnTo>
                  <a:lnTo>
                    <a:pt x="2563969" y="75513"/>
                  </a:lnTo>
                  <a:lnTo>
                    <a:pt x="2524131" y="99427"/>
                  </a:lnTo>
                  <a:lnTo>
                    <a:pt x="2484529" y="123633"/>
                  </a:lnTo>
                  <a:lnTo>
                    <a:pt x="2445166" y="148128"/>
                  </a:lnTo>
                  <a:lnTo>
                    <a:pt x="2406043" y="172911"/>
                  </a:lnTo>
                  <a:lnTo>
                    <a:pt x="2367162" y="197981"/>
                  </a:lnTo>
                  <a:lnTo>
                    <a:pt x="2328524" y="223335"/>
                  </a:lnTo>
                  <a:lnTo>
                    <a:pt x="2290133" y="248972"/>
                  </a:lnTo>
                  <a:lnTo>
                    <a:pt x="2251990" y="274891"/>
                  </a:lnTo>
                  <a:lnTo>
                    <a:pt x="2214096" y="301089"/>
                  </a:lnTo>
                  <a:lnTo>
                    <a:pt x="2176454" y="327564"/>
                  </a:lnTo>
                  <a:lnTo>
                    <a:pt x="2139065" y="354316"/>
                  </a:lnTo>
                  <a:lnTo>
                    <a:pt x="2101932" y="381342"/>
                  </a:lnTo>
                  <a:lnTo>
                    <a:pt x="2065055" y="408641"/>
                  </a:lnTo>
                  <a:lnTo>
                    <a:pt x="2028438" y="436211"/>
                  </a:lnTo>
                  <a:lnTo>
                    <a:pt x="1992083" y="464050"/>
                  </a:lnTo>
                  <a:lnTo>
                    <a:pt x="1955990" y="492156"/>
                  </a:lnTo>
                  <a:lnTo>
                    <a:pt x="1920161" y="520529"/>
                  </a:lnTo>
                  <a:lnTo>
                    <a:pt x="1884600" y="549165"/>
                  </a:lnTo>
                  <a:lnTo>
                    <a:pt x="1849307" y="578064"/>
                  </a:lnTo>
                  <a:lnTo>
                    <a:pt x="1814285" y="607224"/>
                  </a:lnTo>
                  <a:lnTo>
                    <a:pt x="1779535" y="636643"/>
                  </a:lnTo>
                  <a:lnTo>
                    <a:pt x="1745060" y="666319"/>
                  </a:lnTo>
                  <a:lnTo>
                    <a:pt x="1710860" y="696251"/>
                  </a:lnTo>
                  <a:lnTo>
                    <a:pt x="1676939" y="726437"/>
                  </a:lnTo>
                  <a:lnTo>
                    <a:pt x="1643298" y="756875"/>
                  </a:lnTo>
                  <a:lnTo>
                    <a:pt x="1609939" y="787563"/>
                  </a:lnTo>
                  <a:lnTo>
                    <a:pt x="1576863" y="818501"/>
                  </a:lnTo>
                  <a:lnTo>
                    <a:pt x="1544073" y="849685"/>
                  </a:lnTo>
                  <a:lnTo>
                    <a:pt x="1511571" y="881115"/>
                  </a:lnTo>
                  <a:lnTo>
                    <a:pt x="1479359" y="912788"/>
                  </a:lnTo>
                  <a:lnTo>
                    <a:pt x="1447437" y="944704"/>
                  </a:lnTo>
                  <a:lnTo>
                    <a:pt x="1415809" y="976860"/>
                  </a:lnTo>
                  <a:lnTo>
                    <a:pt x="1384476" y="1009254"/>
                  </a:lnTo>
                  <a:lnTo>
                    <a:pt x="1353440" y="1041886"/>
                  </a:lnTo>
                  <a:lnTo>
                    <a:pt x="1322703" y="1074752"/>
                  </a:lnTo>
                  <a:lnTo>
                    <a:pt x="1292267" y="1107852"/>
                  </a:lnTo>
                  <a:lnTo>
                    <a:pt x="1262134" y="1141184"/>
                  </a:lnTo>
                  <a:lnTo>
                    <a:pt x="1232305" y="1174746"/>
                  </a:lnTo>
                  <a:lnTo>
                    <a:pt x="1202783" y="1208536"/>
                  </a:lnTo>
                  <a:lnTo>
                    <a:pt x="1173570" y="1242553"/>
                  </a:lnTo>
                  <a:lnTo>
                    <a:pt x="1144666" y="1276795"/>
                  </a:lnTo>
                  <a:lnTo>
                    <a:pt x="1116075" y="1311260"/>
                  </a:lnTo>
                  <a:lnTo>
                    <a:pt x="1087798" y="1345947"/>
                  </a:lnTo>
                  <a:lnTo>
                    <a:pt x="1059837" y="1380853"/>
                  </a:lnTo>
                  <a:lnTo>
                    <a:pt x="1032194" y="1415978"/>
                  </a:lnTo>
                  <a:lnTo>
                    <a:pt x="1004871" y="1451319"/>
                  </a:lnTo>
                  <a:lnTo>
                    <a:pt x="977869" y="1486875"/>
                  </a:lnTo>
                  <a:lnTo>
                    <a:pt x="951191" y="1522643"/>
                  </a:lnTo>
                  <a:lnTo>
                    <a:pt x="924839" y="1558624"/>
                  </a:lnTo>
                  <a:lnTo>
                    <a:pt x="898814" y="1594813"/>
                  </a:lnTo>
                  <a:lnTo>
                    <a:pt x="873118" y="1631211"/>
                  </a:lnTo>
                  <a:lnTo>
                    <a:pt x="847753" y="1667815"/>
                  </a:lnTo>
                  <a:lnTo>
                    <a:pt x="822722" y="1704623"/>
                  </a:lnTo>
                  <a:lnTo>
                    <a:pt x="798025" y="1741635"/>
                  </a:lnTo>
                  <a:lnTo>
                    <a:pt x="773665" y="1778847"/>
                  </a:lnTo>
                  <a:lnTo>
                    <a:pt x="749644" y="1816259"/>
                  </a:lnTo>
                  <a:lnTo>
                    <a:pt x="725964" y="1853868"/>
                  </a:lnTo>
                  <a:lnTo>
                    <a:pt x="702626" y="1891673"/>
                  </a:lnTo>
                  <a:lnTo>
                    <a:pt x="679633" y="1929673"/>
                  </a:lnTo>
                  <a:lnTo>
                    <a:pt x="656986" y="1967865"/>
                  </a:lnTo>
                  <a:lnTo>
                    <a:pt x="634687" y="2006249"/>
                  </a:lnTo>
                  <a:lnTo>
                    <a:pt x="612739" y="2044821"/>
                  </a:lnTo>
                  <a:lnTo>
                    <a:pt x="591142" y="2083581"/>
                  </a:lnTo>
                  <a:lnTo>
                    <a:pt x="569900" y="2122526"/>
                  </a:lnTo>
                  <a:lnTo>
                    <a:pt x="549013" y="2161656"/>
                  </a:lnTo>
                  <a:lnTo>
                    <a:pt x="528484" y="2200968"/>
                  </a:lnTo>
                  <a:lnTo>
                    <a:pt x="508314" y="2240460"/>
                  </a:lnTo>
                  <a:lnTo>
                    <a:pt x="488506" y="2280132"/>
                  </a:lnTo>
                  <a:lnTo>
                    <a:pt x="469061" y="2319980"/>
                  </a:lnTo>
                  <a:lnTo>
                    <a:pt x="449982" y="2360005"/>
                  </a:lnTo>
                  <a:lnTo>
                    <a:pt x="431270" y="2400203"/>
                  </a:lnTo>
                  <a:lnTo>
                    <a:pt x="412927" y="2440573"/>
                  </a:lnTo>
                  <a:lnTo>
                    <a:pt x="394955" y="2481114"/>
                  </a:lnTo>
                  <a:lnTo>
                    <a:pt x="377356" y="2521823"/>
                  </a:lnTo>
                  <a:lnTo>
                    <a:pt x="360131" y="2562699"/>
                  </a:lnTo>
                  <a:lnTo>
                    <a:pt x="343284" y="2603741"/>
                  </a:lnTo>
                  <a:lnTo>
                    <a:pt x="326814" y="2644946"/>
                  </a:lnTo>
                  <a:lnTo>
                    <a:pt x="310726" y="2686314"/>
                  </a:lnTo>
                  <a:lnTo>
                    <a:pt x="295019" y="2727841"/>
                  </a:lnTo>
                  <a:lnTo>
                    <a:pt x="279697" y="2769527"/>
                  </a:lnTo>
                  <a:lnTo>
                    <a:pt x="264761" y="2811370"/>
                  </a:lnTo>
                  <a:lnTo>
                    <a:pt x="250213" y="2853367"/>
                  </a:lnTo>
                  <a:lnTo>
                    <a:pt x="236055" y="2895519"/>
                  </a:lnTo>
                  <a:lnTo>
                    <a:pt x="222289" y="2937821"/>
                  </a:lnTo>
                  <a:lnTo>
                    <a:pt x="208917" y="2980274"/>
                  </a:lnTo>
                  <a:lnTo>
                    <a:pt x="195940" y="3022875"/>
                  </a:lnTo>
                  <a:lnTo>
                    <a:pt x="183361" y="3065623"/>
                  </a:lnTo>
                  <a:lnTo>
                    <a:pt x="171181" y="3108515"/>
                  </a:lnTo>
                  <a:lnTo>
                    <a:pt x="159402" y="3151551"/>
                  </a:lnTo>
                  <a:lnTo>
                    <a:pt x="148027" y="3194728"/>
                  </a:lnTo>
                  <a:lnTo>
                    <a:pt x="137056" y="3238045"/>
                  </a:lnTo>
                  <a:lnTo>
                    <a:pt x="126493" y="3281500"/>
                  </a:lnTo>
                  <a:lnTo>
                    <a:pt x="116339" y="3325091"/>
                  </a:lnTo>
                  <a:lnTo>
                    <a:pt x="106595" y="3368817"/>
                  </a:lnTo>
                  <a:lnTo>
                    <a:pt x="97264" y="3412675"/>
                  </a:lnTo>
                  <a:lnTo>
                    <a:pt x="88348" y="3456665"/>
                  </a:lnTo>
                  <a:lnTo>
                    <a:pt x="79848" y="3500785"/>
                  </a:lnTo>
                  <a:lnTo>
                    <a:pt x="71766" y="3545032"/>
                  </a:lnTo>
                  <a:lnTo>
                    <a:pt x="64105" y="3589406"/>
                  </a:lnTo>
                  <a:lnTo>
                    <a:pt x="56866" y="3633903"/>
                  </a:lnTo>
                  <a:lnTo>
                    <a:pt x="50051" y="3678524"/>
                  </a:lnTo>
                  <a:lnTo>
                    <a:pt x="43662" y="3723265"/>
                  </a:lnTo>
                  <a:lnTo>
                    <a:pt x="37700" y="3768126"/>
                  </a:lnTo>
                  <a:lnTo>
                    <a:pt x="32169" y="3813105"/>
                  </a:lnTo>
                  <a:lnTo>
                    <a:pt x="27069" y="3858199"/>
                  </a:lnTo>
                  <a:lnTo>
                    <a:pt x="22402" y="3903407"/>
                  </a:lnTo>
                  <a:lnTo>
                    <a:pt x="18171" y="3948728"/>
                  </a:lnTo>
                  <a:lnTo>
                    <a:pt x="14378" y="3994160"/>
                  </a:lnTo>
                  <a:lnTo>
                    <a:pt x="11023" y="4039701"/>
                  </a:lnTo>
                  <a:lnTo>
                    <a:pt x="8110" y="4085349"/>
                  </a:lnTo>
                  <a:lnTo>
                    <a:pt x="5640" y="4131103"/>
                  </a:lnTo>
                  <a:lnTo>
                    <a:pt x="3614" y="4176960"/>
                  </a:lnTo>
                  <a:lnTo>
                    <a:pt x="2036" y="4222920"/>
                  </a:lnTo>
                  <a:lnTo>
                    <a:pt x="906" y="4268981"/>
                  </a:lnTo>
                  <a:lnTo>
                    <a:pt x="226" y="4315140"/>
                  </a:lnTo>
                  <a:lnTo>
                    <a:pt x="0" y="4361397"/>
                  </a:lnTo>
                  <a:lnTo>
                    <a:pt x="848" y="4376373"/>
                  </a:lnTo>
                  <a:lnTo>
                    <a:pt x="1655806" y="4376373"/>
                  </a:lnTo>
                  <a:lnTo>
                    <a:pt x="1655445" y="4369833"/>
                  </a:lnTo>
                  <a:lnTo>
                    <a:pt x="1655761" y="4323801"/>
                  </a:lnTo>
                  <a:lnTo>
                    <a:pt x="1656708" y="4277905"/>
                  </a:lnTo>
                  <a:lnTo>
                    <a:pt x="1658281" y="4232149"/>
                  </a:lnTo>
                  <a:lnTo>
                    <a:pt x="1660477" y="4186536"/>
                  </a:lnTo>
                  <a:lnTo>
                    <a:pt x="1663293" y="4141069"/>
                  </a:lnTo>
                  <a:lnTo>
                    <a:pt x="1666724" y="4095752"/>
                  </a:lnTo>
                  <a:lnTo>
                    <a:pt x="1670767" y="4050589"/>
                  </a:lnTo>
                  <a:lnTo>
                    <a:pt x="1675418" y="4005581"/>
                  </a:lnTo>
                  <a:lnTo>
                    <a:pt x="1680674" y="3960734"/>
                  </a:lnTo>
                  <a:lnTo>
                    <a:pt x="1686530" y="3916049"/>
                  </a:lnTo>
                  <a:lnTo>
                    <a:pt x="1692983" y="3871531"/>
                  </a:lnTo>
                  <a:lnTo>
                    <a:pt x="1700029" y="3827183"/>
                  </a:lnTo>
                  <a:lnTo>
                    <a:pt x="1707665" y="3783008"/>
                  </a:lnTo>
                  <a:lnTo>
                    <a:pt x="1715887" y="3739010"/>
                  </a:lnTo>
                  <a:lnTo>
                    <a:pt x="1724691" y="3695191"/>
                  </a:lnTo>
                  <a:lnTo>
                    <a:pt x="1734074" y="3651555"/>
                  </a:lnTo>
                  <a:lnTo>
                    <a:pt x="1744031" y="3608106"/>
                  </a:lnTo>
                  <a:lnTo>
                    <a:pt x="1754559" y="3564847"/>
                  </a:lnTo>
                  <a:lnTo>
                    <a:pt x="1765655" y="3521780"/>
                  </a:lnTo>
                  <a:lnTo>
                    <a:pt x="1777314" y="3478910"/>
                  </a:lnTo>
                  <a:lnTo>
                    <a:pt x="1789533" y="3436240"/>
                  </a:lnTo>
                  <a:lnTo>
                    <a:pt x="1802308" y="3393773"/>
                  </a:lnTo>
                  <a:lnTo>
                    <a:pt x="1815636" y="3351513"/>
                  </a:lnTo>
                  <a:lnTo>
                    <a:pt x="1829513" y="3309462"/>
                  </a:lnTo>
                  <a:lnTo>
                    <a:pt x="1843935" y="3267625"/>
                  </a:lnTo>
                  <a:lnTo>
                    <a:pt x="1858898" y="3226004"/>
                  </a:lnTo>
                  <a:lnTo>
                    <a:pt x="1874398" y="3184602"/>
                  </a:lnTo>
                  <a:lnTo>
                    <a:pt x="1890433" y="3143424"/>
                  </a:lnTo>
                  <a:lnTo>
                    <a:pt x="1906998" y="3102472"/>
                  </a:lnTo>
                  <a:lnTo>
                    <a:pt x="1924090" y="3061751"/>
                  </a:lnTo>
                  <a:lnTo>
                    <a:pt x="1941704" y="3021262"/>
                  </a:lnTo>
                  <a:lnTo>
                    <a:pt x="1959838" y="2981009"/>
                  </a:lnTo>
                  <a:lnTo>
                    <a:pt x="1978487" y="2940997"/>
                  </a:lnTo>
                  <a:lnTo>
                    <a:pt x="1997647" y="2901228"/>
                  </a:lnTo>
                  <a:lnTo>
                    <a:pt x="2017316" y="2861705"/>
                  </a:lnTo>
                  <a:lnTo>
                    <a:pt x="2037489" y="2822432"/>
                  </a:lnTo>
                  <a:lnTo>
                    <a:pt x="2058162" y="2783412"/>
                  </a:lnTo>
                  <a:lnTo>
                    <a:pt x="2079333" y="2744648"/>
                  </a:lnTo>
                  <a:lnTo>
                    <a:pt x="2100997" y="2706145"/>
                  </a:lnTo>
                  <a:lnTo>
                    <a:pt x="2123150" y="2667904"/>
                  </a:lnTo>
                  <a:lnTo>
                    <a:pt x="2145789" y="2629930"/>
                  </a:lnTo>
                  <a:lnTo>
                    <a:pt x="2168910" y="2592226"/>
                  </a:lnTo>
                  <a:lnTo>
                    <a:pt x="2192509" y="2554795"/>
                  </a:lnTo>
                  <a:lnTo>
                    <a:pt x="2216583" y="2517640"/>
                  </a:lnTo>
                  <a:lnTo>
                    <a:pt x="2241128" y="2480765"/>
                  </a:lnTo>
                  <a:lnTo>
                    <a:pt x="2266140" y="2444173"/>
                  </a:lnTo>
                  <a:lnTo>
                    <a:pt x="2291616" y="2407868"/>
                  </a:lnTo>
                  <a:lnTo>
                    <a:pt x="2317551" y="2371853"/>
                  </a:lnTo>
                  <a:lnTo>
                    <a:pt x="2343943" y="2336130"/>
                  </a:lnTo>
                  <a:lnTo>
                    <a:pt x="2370787" y="2300705"/>
                  </a:lnTo>
                  <a:lnTo>
                    <a:pt x="2398079" y="2265579"/>
                  </a:lnTo>
                  <a:lnTo>
                    <a:pt x="2425817" y="2230756"/>
                  </a:lnTo>
                  <a:lnTo>
                    <a:pt x="2453996" y="2196240"/>
                  </a:lnTo>
                  <a:lnTo>
                    <a:pt x="2482612" y="2162033"/>
                  </a:lnTo>
                  <a:lnTo>
                    <a:pt x="2511663" y="2128140"/>
                  </a:lnTo>
                  <a:lnTo>
                    <a:pt x="2541143" y="2094563"/>
                  </a:lnTo>
                  <a:lnTo>
                    <a:pt x="2571050" y="2061306"/>
                  </a:lnTo>
                  <a:lnTo>
                    <a:pt x="2601380" y="2028372"/>
                  </a:lnTo>
                  <a:lnTo>
                    <a:pt x="2632129" y="1995764"/>
                  </a:lnTo>
                  <a:lnTo>
                    <a:pt x="2663293" y="1963487"/>
                  </a:lnTo>
                  <a:lnTo>
                    <a:pt x="2694813" y="1931542"/>
                  </a:lnTo>
                  <a:lnTo>
                    <a:pt x="2694813" y="0"/>
                  </a:lnTo>
                  <a:close/>
                </a:path>
              </a:pathLst>
            </a:custGeom>
            <a:solidFill>
              <a:srgbClr val="1C4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3868" y="3253867"/>
              <a:ext cx="2318130" cy="3604130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0" y="5568950"/>
            <a:ext cx="2681605" cy="1289050"/>
          </a:xfrm>
          <a:custGeom>
            <a:avLst/>
            <a:gdLst/>
            <a:ahLst/>
            <a:cxnLst/>
            <a:rect l="l" t="t" r="r" b="b"/>
            <a:pathLst>
              <a:path w="2681605" h="1289050">
                <a:moveTo>
                  <a:pt x="2314185" y="606539"/>
                </a:moveTo>
                <a:lnTo>
                  <a:pt x="976122" y="606539"/>
                </a:lnTo>
                <a:lnTo>
                  <a:pt x="1024870" y="607540"/>
                </a:lnTo>
                <a:lnTo>
                  <a:pt x="1073103" y="610516"/>
                </a:lnTo>
                <a:lnTo>
                  <a:pt x="1120780" y="615428"/>
                </a:lnTo>
                <a:lnTo>
                  <a:pt x="1167862" y="622235"/>
                </a:lnTo>
                <a:lnTo>
                  <a:pt x="1214308" y="630900"/>
                </a:lnTo>
                <a:lnTo>
                  <a:pt x="1260078" y="641381"/>
                </a:lnTo>
                <a:lnTo>
                  <a:pt x="1305133" y="653639"/>
                </a:lnTo>
                <a:lnTo>
                  <a:pt x="1349432" y="667635"/>
                </a:lnTo>
                <a:lnTo>
                  <a:pt x="1392936" y="683330"/>
                </a:lnTo>
                <a:lnTo>
                  <a:pt x="1435603" y="700682"/>
                </a:lnTo>
                <a:lnTo>
                  <a:pt x="1477395" y="719654"/>
                </a:lnTo>
                <a:lnTo>
                  <a:pt x="1518271" y="740205"/>
                </a:lnTo>
                <a:lnTo>
                  <a:pt x="1558191" y="762295"/>
                </a:lnTo>
                <a:lnTo>
                  <a:pt x="1597115" y="785886"/>
                </a:lnTo>
                <a:lnTo>
                  <a:pt x="1635003" y="810937"/>
                </a:lnTo>
                <a:lnTo>
                  <a:pt x="1671815" y="837409"/>
                </a:lnTo>
                <a:lnTo>
                  <a:pt x="1707510" y="865262"/>
                </a:lnTo>
                <a:lnTo>
                  <a:pt x="1742050" y="894457"/>
                </a:lnTo>
                <a:lnTo>
                  <a:pt x="1775394" y="924955"/>
                </a:lnTo>
                <a:lnTo>
                  <a:pt x="1807501" y="956714"/>
                </a:lnTo>
                <a:lnTo>
                  <a:pt x="1838332" y="989697"/>
                </a:lnTo>
                <a:lnTo>
                  <a:pt x="1867847" y="1023862"/>
                </a:lnTo>
                <a:lnTo>
                  <a:pt x="1896005" y="1059172"/>
                </a:lnTo>
                <a:lnTo>
                  <a:pt x="1922768" y="1095585"/>
                </a:lnTo>
                <a:lnTo>
                  <a:pt x="1948093" y="1133064"/>
                </a:lnTo>
                <a:lnTo>
                  <a:pt x="1971943" y="1171567"/>
                </a:lnTo>
                <a:lnTo>
                  <a:pt x="1994275" y="1211055"/>
                </a:lnTo>
                <a:lnTo>
                  <a:pt x="2015052" y="1251489"/>
                </a:lnTo>
                <a:lnTo>
                  <a:pt x="2032478" y="1289050"/>
                </a:lnTo>
                <a:lnTo>
                  <a:pt x="2681224" y="1289050"/>
                </a:lnTo>
                <a:lnTo>
                  <a:pt x="2666673" y="1238699"/>
                </a:lnTo>
                <a:lnTo>
                  <a:pt x="2652627" y="1195051"/>
                </a:lnTo>
                <a:lnTo>
                  <a:pt x="2637465" y="1151908"/>
                </a:lnTo>
                <a:lnTo>
                  <a:pt x="2621204" y="1109285"/>
                </a:lnTo>
                <a:lnTo>
                  <a:pt x="2603861" y="1067201"/>
                </a:lnTo>
                <a:lnTo>
                  <a:pt x="2585451" y="1025670"/>
                </a:lnTo>
                <a:lnTo>
                  <a:pt x="2565993" y="984711"/>
                </a:lnTo>
                <a:lnTo>
                  <a:pt x="2545503" y="944340"/>
                </a:lnTo>
                <a:lnTo>
                  <a:pt x="2523998" y="904573"/>
                </a:lnTo>
                <a:lnTo>
                  <a:pt x="2501495" y="865426"/>
                </a:lnTo>
                <a:lnTo>
                  <a:pt x="2478010" y="826918"/>
                </a:lnTo>
                <a:lnTo>
                  <a:pt x="2453561" y="789064"/>
                </a:lnTo>
                <a:lnTo>
                  <a:pt x="2428164" y="751881"/>
                </a:lnTo>
                <a:lnTo>
                  <a:pt x="2401836" y="715385"/>
                </a:lnTo>
                <a:lnTo>
                  <a:pt x="2374594" y="679594"/>
                </a:lnTo>
                <a:lnTo>
                  <a:pt x="2346454" y="644523"/>
                </a:lnTo>
                <a:lnTo>
                  <a:pt x="2317435" y="610190"/>
                </a:lnTo>
                <a:lnTo>
                  <a:pt x="2314185" y="606539"/>
                </a:lnTo>
                <a:close/>
              </a:path>
              <a:path w="2681605" h="1289050">
                <a:moveTo>
                  <a:pt x="976122" y="0"/>
                </a:moveTo>
                <a:lnTo>
                  <a:pt x="927497" y="649"/>
                </a:lnTo>
                <a:lnTo>
                  <a:pt x="879197" y="2585"/>
                </a:lnTo>
                <a:lnTo>
                  <a:pt x="831238" y="5792"/>
                </a:lnTo>
                <a:lnTo>
                  <a:pt x="783638" y="10253"/>
                </a:lnTo>
                <a:lnTo>
                  <a:pt x="736413" y="15951"/>
                </a:lnTo>
                <a:lnTo>
                  <a:pt x="689580" y="22869"/>
                </a:lnTo>
                <a:lnTo>
                  <a:pt x="643156" y="30992"/>
                </a:lnTo>
                <a:lnTo>
                  <a:pt x="597158" y="40301"/>
                </a:lnTo>
                <a:lnTo>
                  <a:pt x="551603" y="50782"/>
                </a:lnTo>
                <a:lnTo>
                  <a:pt x="506507" y="62416"/>
                </a:lnTo>
                <a:lnTo>
                  <a:pt x="461887" y="75188"/>
                </a:lnTo>
                <a:lnTo>
                  <a:pt x="417760" y="89080"/>
                </a:lnTo>
                <a:lnTo>
                  <a:pt x="374143" y="104076"/>
                </a:lnTo>
                <a:lnTo>
                  <a:pt x="331053" y="120160"/>
                </a:lnTo>
                <a:lnTo>
                  <a:pt x="288507" y="137314"/>
                </a:lnTo>
                <a:lnTo>
                  <a:pt x="246521" y="155522"/>
                </a:lnTo>
                <a:lnTo>
                  <a:pt x="205112" y="174768"/>
                </a:lnTo>
                <a:lnTo>
                  <a:pt x="164297" y="195034"/>
                </a:lnTo>
                <a:lnTo>
                  <a:pt x="124094" y="216305"/>
                </a:lnTo>
                <a:lnTo>
                  <a:pt x="84518" y="238562"/>
                </a:lnTo>
                <a:lnTo>
                  <a:pt x="45587" y="261791"/>
                </a:lnTo>
                <a:lnTo>
                  <a:pt x="7317" y="285974"/>
                </a:lnTo>
                <a:lnTo>
                  <a:pt x="0" y="290864"/>
                </a:lnTo>
                <a:lnTo>
                  <a:pt x="0" y="1139700"/>
                </a:lnTo>
                <a:lnTo>
                  <a:pt x="4110" y="1133064"/>
                </a:lnTo>
                <a:lnTo>
                  <a:pt x="29436" y="1095585"/>
                </a:lnTo>
                <a:lnTo>
                  <a:pt x="56198" y="1059172"/>
                </a:lnTo>
                <a:lnTo>
                  <a:pt x="84357" y="1023862"/>
                </a:lnTo>
                <a:lnTo>
                  <a:pt x="113872" y="989697"/>
                </a:lnTo>
                <a:lnTo>
                  <a:pt x="144704" y="956714"/>
                </a:lnTo>
                <a:lnTo>
                  <a:pt x="176811" y="924955"/>
                </a:lnTo>
                <a:lnTo>
                  <a:pt x="210156" y="894457"/>
                </a:lnTo>
                <a:lnTo>
                  <a:pt x="244696" y="865262"/>
                </a:lnTo>
                <a:lnTo>
                  <a:pt x="280393" y="837409"/>
                </a:lnTo>
                <a:lnTo>
                  <a:pt x="317206" y="810937"/>
                </a:lnTo>
                <a:lnTo>
                  <a:pt x="355095" y="785886"/>
                </a:lnTo>
                <a:lnTo>
                  <a:pt x="394020" y="762295"/>
                </a:lnTo>
                <a:lnTo>
                  <a:pt x="433941" y="740205"/>
                </a:lnTo>
                <a:lnTo>
                  <a:pt x="474819" y="719654"/>
                </a:lnTo>
                <a:lnTo>
                  <a:pt x="516612" y="700682"/>
                </a:lnTo>
                <a:lnTo>
                  <a:pt x="559281" y="683330"/>
                </a:lnTo>
                <a:lnTo>
                  <a:pt x="602787" y="667635"/>
                </a:lnTo>
                <a:lnTo>
                  <a:pt x="647088" y="653639"/>
                </a:lnTo>
                <a:lnTo>
                  <a:pt x="692145" y="641381"/>
                </a:lnTo>
                <a:lnTo>
                  <a:pt x="737919" y="630900"/>
                </a:lnTo>
                <a:lnTo>
                  <a:pt x="784368" y="622235"/>
                </a:lnTo>
                <a:lnTo>
                  <a:pt x="831452" y="615428"/>
                </a:lnTo>
                <a:lnTo>
                  <a:pt x="879133" y="610516"/>
                </a:lnTo>
                <a:lnTo>
                  <a:pt x="927369" y="607540"/>
                </a:lnTo>
                <a:lnTo>
                  <a:pt x="976122" y="606539"/>
                </a:lnTo>
                <a:lnTo>
                  <a:pt x="2314185" y="606539"/>
                </a:lnTo>
                <a:lnTo>
                  <a:pt x="2287551" y="576612"/>
                </a:lnTo>
                <a:lnTo>
                  <a:pt x="2256822" y="543804"/>
                </a:lnTo>
                <a:lnTo>
                  <a:pt x="2225262" y="511784"/>
                </a:lnTo>
                <a:lnTo>
                  <a:pt x="2192889" y="480568"/>
                </a:lnTo>
                <a:lnTo>
                  <a:pt x="2159720" y="450173"/>
                </a:lnTo>
                <a:lnTo>
                  <a:pt x="2125772" y="420616"/>
                </a:lnTo>
                <a:lnTo>
                  <a:pt x="2091061" y="391912"/>
                </a:lnTo>
                <a:lnTo>
                  <a:pt x="2055605" y="364080"/>
                </a:lnTo>
                <a:lnTo>
                  <a:pt x="2019419" y="337135"/>
                </a:lnTo>
                <a:lnTo>
                  <a:pt x="1982522" y="311094"/>
                </a:lnTo>
                <a:lnTo>
                  <a:pt x="1944930" y="285974"/>
                </a:lnTo>
                <a:lnTo>
                  <a:pt x="1906659" y="261791"/>
                </a:lnTo>
                <a:lnTo>
                  <a:pt x="1867727" y="238562"/>
                </a:lnTo>
                <a:lnTo>
                  <a:pt x="1828151" y="216305"/>
                </a:lnTo>
                <a:lnTo>
                  <a:pt x="1787946" y="195034"/>
                </a:lnTo>
                <a:lnTo>
                  <a:pt x="1747131" y="174768"/>
                </a:lnTo>
                <a:lnTo>
                  <a:pt x="1705722" y="155522"/>
                </a:lnTo>
                <a:lnTo>
                  <a:pt x="1663735" y="137314"/>
                </a:lnTo>
                <a:lnTo>
                  <a:pt x="1621188" y="120160"/>
                </a:lnTo>
                <a:lnTo>
                  <a:pt x="1578098" y="104076"/>
                </a:lnTo>
                <a:lnTo>
                  <a:pt x="1534481" y="89080"/>
                </a:lnTo>
                <a:lnTo>
                  <a:pt x="1490353" y="75188"/>
                </a:lnTo>
                <a:lnTo>
                  <a:pt x="1445733" y="62416"/>
                </a:lnTo>
                <a:lnTo>
                  <a:pt x="1400637" y="50782"/>
                </a:lnTo>
                <a:lnTo>
                  <a:pt x="1355082" y="40301"/>
                </a:lnTo>
                <a:lnTo>
                  <a:pt x="1309083" y="30992"/>
                </a:lnTo>
                <a:lnTo>
                  <a:pt x="1262660" y="22869"/>
                </a:lnTo>
                <a:lnTo>
                  <a:pt x="1215827" y="15951"/>
                </a:lnTo>
                <a:lnTo>
                  <a:pt x="1168603" y="10253"/>
                </a:lnTo>
                <a:lnTo>
                  <a:pt x="1121003" y="5792"/>
                </a:lnTo>
                <a:lnTo>
                  <a:pt x="1073045" y="2585"/>
                </a:lnTo>
                <a:lnTo>
                  <a:pt x="1024746" y="649"/>
                </a:lnTo>
                <a:lnTo>
                  <a:pt x="976122" y="0"/>
                </a:lnTo>
                <a:close/>
              </a:path>
            </a:pathLst>
          </a:custGeom>
          <a:solidFill>
            <a:srgbClr val="42C0AD">
              <a:alpha val="6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117" y="1807210"/>
            <a:ext cx="2994787" cy="304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87683" y="6448348"/>
            <a:ext cx="149351" cy="1831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117" y="442848"/>
            <a:ext cx="6482079" cy="44805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44461" y="947800"/>
            <a:ext cx="1108075" cy="0"/>
          </a:xfrm>
          <a:custGeom>
            <a:avLst/>
            <a:gdLst/>
            <a:ahLst/>
            <a:cxnLst/>
            <a:rect l="l" t="t" r="r" b="b"/>
            <a:pathLst>
              <a:path w="1108075">
                <a:moveTo>
                  <a:pt x="0" y="0"/>
                </a:moveTo>
                <a:lnTo>
                  <a:pt x="1107808" y="0"/>
                </a:lnTo>
              </a:path>
            </a:pathLst>
          </a:custGeom>
          <a:ln w="12700">
            <a:solidFill>
              <a:srgbClr val="42C0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87431" y="412556"/>
            <a:ext cx="1120804" cy="480524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3324986" y="3234944"/>
            <a:ext cx="1484630" cy="1524000"/>
            <a:chOff x="3324986" y="3234944"/>
            <a:chExt cx="1484630" cy="1524000"/>
          </a:xfrm>
        </p:grpSpPr>
        <p:sp>
          <p:nvSpPr>
            <p:cNvPr id="14" name="object 14"/>
            <p:cNvSpPr/>
            <p:nvPr/>
          </p:nvSpPr>
          <p:spPr>
            <a:xfrm>
              <a:off x="3331336" y="3241294"/>
              <a:ext cx="1471930" cy="1511300"/>
            </a:xfrm>
            <a:custGeom>
              <a:avLst/>
              <a:gdLst/>
              <a:ahLst/>
              <a:cxnLst/>
              <a:rect l="l" t="t" r="r" b="b"/>
              <a:pathLst>
                <a:path w="1471929" h="1511300">
                  <a:moveTo>
                    <a:pt x="735711" y="0"/>
                  </a:moveTo>
                  <a:lnTo>
                    <a:pt x="689188" y="1486"/>
                  </a:lnTo>
                  <a:lnTo>
                    <a:pt x="643434" y="5887"/>
                  </a:lnTo>
                  <a:lnTo>
                    <a:pt x="598534" y="13114"/>
                  </a:lnTo>
                  <a:lnTo>
                    <a:pt x="554575" y="23078"/>
                  </a:lnTo>
                  <a:lnTo>
                    <a:pt x="511643" y="35691"/>
                  </a:lnTo>
                  <a:lnTo>
                    <a:pt x="469824" y="50863"/>
                  </a:lnTo>
                  <a:lnTo>
                    <a:pt x="429205" y="68507"/>
                  </a:lnTo>
                  <a:lnTo>
                    <a:pt x="389871" y="88534"/>
                  </a:lnTo>
                  <a:lnTo>
                    <a:pt x="351909" y="110856"/>
                  </a:lnTo>
                  <a:lnTo>
                    <a:pt x="315404" y="135383"/>
                  </a:lnTo>
                  <a:lnTo>
                    <a:pt x="280445" y="162027"/>
                  </a:lnTo>
                  <a:lnTo>
                    <a:pt x="247115" y="190700"/>
                  </a:lnTo>
                  <a:lnTo>
                    <a:pt x="215503" y="221313"/>
                  </a:lnTo>
                  <a:lnTo>
                    <a:pt x="185693" y="253777"/>
                  </a:lnTo>
                  <a:lnTo>
                    <a:pt x="157773" y="288004"/>
                  </a:lnTo>
                  <a:lnTo>
                    <a:pt x="131828" y="323906"/>
                  </a:lnTo>
                  <a:lnTo>
                    <a:pt x="107945" y="361393"/>
                  </a:lnTo>
                  <a:lnTo>
                    <a:pt x="86209" y="400378"/>
                  </a:lnTo>
                  <a:lnTo>
                    <a:pt x="66708" y="440771"/>
                  </a:lnTo>
                  <a:lnTo>
                    <a:pt x="49527" y="482484"/>
                  </a:lnTo>
                  <a:lnTo>
                    <a:pt x="34753" y="525428"/>
                  </a:lnTo>
                  <a:lnTo>
                    <a:pt x="22472" y="569516"/>
                  </a:lnTo>
                  <a:lnTo>
                    <a:pt x="12769" y="614657"/>
                  </a:lnTo>
                  <a:lnTo>
                    <a:pt x="5733" y="660765"/>
                  </a:lnTo>
                  <a:lnTo>
                    <a:pt x="1447" y="707749"/>
                  </a:lnTo>
                  <a:lnTo>
                    <a:pt x="0" y="755522"/>
                  </a:lnTo>
                  <a:lnTo>
                    <a:pt x="1447" y="803295"/>
                  </a:lnTo>
                  <a:lnTo>
                    <a:pt x="5733" y="850278"/>
                  </a:lnTo>
                  <a:lnTo>
                    <a:pt x="12769" y="896383"/>
                  </a:lnTo>
                  <a:lnTo>
                    <a:pt x="22472" y="941521"/>
                  </a:lnTo>
                  <a:lnTo>
                    <a:pt x="34753" y="985604"/>
                  </a:lnTo>
                  <a:lnTo>
                    <a:pt x="49527" y="1028544"/>
                  </a:lnTo>
                  <a:lnTo>
                    <a:pt x="66708" y="1070252"/>
                  </a:lnTo>
                  <a:lnTo>
                    <a:pt x="86209" y="1110639"/>
                  </a:lnTo>
                  <a:lnTo>
                    <a:pt x="107945" y="1149617"/>
                  </a:lnTo>
                  <a:lnTo>
                    <a:pt x="131828" y="1187097"/>
                  </a:lnTo>
                  <a:lnTo>
                    <a:pt x="157773" y="1222992"/>
                  </a:lnTo>
                  <a:lnTo>
                    <a:pt x="185693" y="1257212"/>
                  </a:lnTo>
                  <a:lnTo>
                    <a:pt x="215503" y="1289669"/>
                  </a:lnTo>
                  <a:lnTo>
                    <a:pt x="247115" y="1320274"/>
                  </a:lnTo>
                  <a:lnTo>
                    <a:pt x="280445" y="1348940"/>
                  </a:lnTo>
                  <a:lnTo>
                    <a:pt x="315404" y="1375577"/>
                  </a:lnTo>
                  <a:lnTo>
                    <a:pt x="351909" y="1400097"/>
                  </a:lnTo>
                  <a:lnTo>
                    <a:pt x="389871" y="1422412"/>
                  </a:lnTo>
                  <a:lnTo>
                    <a:pt x="429205" y="1442433"/>
                  </a:lnTo>
                  <a:lnTo>
                    <a:pt x="469824" y="1460072"/>
                  </a:lnTo>
                  <a:lnTo>
                    <a:pt x="511643" y="1475240"/>
                  </a:lnTo>
                  <a:lnTo>
                    <a:pt x="554575" y="1487848"/>
                  </a:lnTo>
                  <a:lnTo>
                    <a:pt x="598534" y="1497809"/>
                  </a:lnTo>
                  <a:lnTo>
                    <a:pt x="643434" y="1505033"/>
                  </a:lnTo>
                  <a:lnTo>
                    <a:pt x="689188" y="1509432"/>
                  </a:lnTo>
                  <a:lnTo>
                    <a:pt x="735711" y="1510918"/>
                  </a:lnTo>
                  <a:lnTo>
                    <a:pt x="782246" y="1509432"/>
                  </a:lnTo>
                  <a:lnTo>
                    <a:pt x="828012" y="1505033"/>
                  </a:lnTo>
                  <a:lnTo>
                    <a:pt x="872921" y="1497809"/>
                  </a:lnTo>
                  <a:lnTo>
                    <a:pt x="916888" y="1487848"/>
                  </a:lnTo>
                  <a:lnTo>
                    <a:pt x="959825" y="1475240"/>
                  </a:lnTo>
                  <a:lnTo>
                    <a:pt x="1001649" y="1460072"/>
                  </a:lnTo>
                  <a:lnTo>
                    <a:pt x="1042271" y="1442433"/>
                  </a:lnTo>
                  <a:lnTo>
                    <a:pt x="1081606" y="1422412"/>
                  </a:lnTo>
                  <a:lnTo>
                    <a:pt x="1119569" y="1400097"/>
                  </a:lnTo>
                  <a:lnTo>
                    <a:pt x="1156072" y="1375577"/>
                  </a:lnTo>
                  <a:lnTo>
                    <a:pt x="1191030" y="1348940"/>
                  </a:lnTo>
                  <a:lnTo>
                    <a:pt x="1224357" y="1320274"/>
                  </a:lnTo>
                  <a:lnTo>
                    <a:pt x="1255966" y="1289669"/>
                  </a:lnTo>
                  <a:lnTo>
                    <a:pt x="1285772" y="1257212"/>
                  </a:lnTo>
                  <a:lnTo>
                    <a:pt x="1313688" y="1222992"/>
                  </a:lnTo>
                  <a:lnTo>
                    <a:pt x="1339628" y="1187097"/>
                  </a:lnTo>
                  <a:lnTo>
                    <a:pt x="1363506" y="1149617"/>
                  </a:lnTo>
                  <a:lnTo>
                    <a:pt x="1385237" y="1110639"/>
                  </a:lnTo>
                  <a:lnTo>
                    <a:pt x="1404733" y="1070252"/>
                  </a:lnTo>
                  <a:lnTo>
                    <a:pt x="1421909" y="1028544"/>
                  </a:lnTo>
                  <a:lnTo>
                    <a:pt x="1436679" y="985604"/>
                  </a:lnTo>
                  <a:lnTo>
                    <a:pt x="1448957" y="941521"/>
                  </a:lnTo>
                  <a:lnTo>
                    <a:pt x="1458656" y="896383"/>
                  </a:lnTo>
                  <a:lnTo>
                    <a:pt x="1465691" y="850278"/>
                  </a:lnTo>
                  <a:lnTo>
                    <a:pt x="1469974" y="803295"/>
                  </a:lnTo>
                  <a:lnTo>
                    <a:pt x="1471422" y="755522"/>
                  </a:lnTo>
                  <a:lnTo>
                    <a:pt x="1469974" y="707749"/>
                  </a:lnTo>
                  <a:lnTo>
                    <a:pt x="1465691" y="660765"/>
                  </a:lnTo>
                  <a:lnTo>
                    <a:pt x="1458656" y="614657"/>
                  </a:lnTo>
                  <a:lnTo>
                    <a:pt x="1448957" y="569516"/>
                  </a:lnTo>
                  <a:lnTo>
                    <a:pt x="1436679" y="525428"/>
                  </a:lnTo>
                  <a:lnTo>
                    <a:pt x="1421909" y="482484"/>
                  </a:lnTo>
                  <a:lnTo>
                    <a:pt x="1404733" y="440771"/>
                  </a:lnTo>
                  <a:lnTo>
                    <a:pt x="1385237" y="400378"/>
                  </a:lnTo>
                  <a:lnTo>
                    <a:pt x="1363506" y="361393"/>
                  </a:lnTo>
                  <a:lnTo>
                    <a:pt x="1339628" y="323906"/>
                  </a:lnTo>
                  <a:lnTo>
                    <a:pt x="1313688" y="288004"/>
                  </a:lnTo>
                  <a:lnTo>
                    <a:pt x="1285772" y="253777"/>
                  </a:lnTo>
                  <a:lnTo>
                    <a:pt x="1255966" y="221313"/>
                  </a:lnTo>
                  <a:lnTo>
                    <a:pt x="1224357" y="190700"/>
                  </a:lnTo>
                  <a:lnTo>
                    <a:pt x="1191030" y="162027"/>
                  </a:lnTo>
                  <a:lnTo>
                    <a:pt x="1156072" y="135383"/>
                  </a:lnTo>
                  <a:lnTo>
                    <a:pt x="1119569" y="110856"/>
                  </a:lnTo>
                  <a:lnTo>
                    <a:pt x="1081606" y="88534"/>
                  </a:lnTo>
                  <a:lnTo>
                    <a:pt x="1042271" y="68507"/>
                  </a:lnTo>
                  <a:lnTo>
                    <a:pt x="1001649" y="50863"/>
                  </a:lnTo>
                  <a:lnTo>
                    <a:pt x="959825" y="35691"/>
                  </a:lnTo>
                  <a:lnTo>
                    <a:pt x="916888" y="23078"/>
                  </a:lnTo>
                  <a:lnTo>
                    <a:pt x="872921" y="13114"/>
                  </a:lnTo>
                  <a:lnTo>
                    <a:pt x="828012" y="5887"/>
                  </a:lnTo>
                  <a:lnTo>
                    <a:pt x="782246" y="1486"/>
                  </a:lnTo>
                  <a:lnTo>
                    <a:pt x="73571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31336" y="3241294"/>
              <a:ext cx="1471930" cy="1511300"/>
            </a:xfrm>
            <a:custGeom>
              <a:avLst/>
              <a:gdLst/>
              <a:ahLst/>
              <a:cxnLst/>
              <a:rect l="l" t="t" r="r" b="b"/>
              <a:pathLst>
                <a:path w="1471929" h="1511300">
                  <a:moveTo>
                    <a:pt x="0" y="755522"/>
                  </a:moveTo>
                  <a:lnTo>
                    <a:pt x="1447" y="707749"/>
                  </a:lnTo>
                  <a:lnTo>
                    <a:pt x="5733" y="660765"/>
                  </a:lnTo>
                  <a:lnTo>
                    <a:pt x="12769" y="614657"/>
                  </a:lnTo>
                  <a:lnTo>
                    <a:pt x="22472" y="569516"/>
                  </a:lnTo>
                  <a:lnTo>
                    <a:pt x="34753" y="525428"/>
                  </a:lnTo>
                  <a:lnTo>
                    <a:pt x="49527" y="482484"/>
                  </a:lnTo>
                  <a:lnTo>
                    <a:pt x="66708" y="440771"/>
                  </a:lnTo>
                  <a:lnTo>
                    <a:pt x="86209" y="400378"/>
                  </a:lnTo>
                  <a:lnTo>
                    <a:pt x="107945" y="361393"/>
                  </a:lnTo>
                  <a:lnTo>
                    <a:pt x="131828" y="323906"/>
                  </a:lnTo>
                  <a:lnTo>
                    <a:pt x="157773" y="288004"/>
                  </a:lnTo>
                  <a:lnTo>
                    <a:pt x="185693" y="253777"/>
                  </a:lnTo>
                  <a:lnTo>
                    <a:pt x="215503" y="221313"/>
                  </a:lnTo>
                  <a:lnTo>
                    <a:pt x="247115" y="190700"/>
                  </a:lnTo>
                  <a:lnTo>
                    <a:pt x="280445" y="162027"/>
                  </a:lnTo>
                  <a:lnTo>
                    <a:pt x="315404" y="135383"/>
                  </a:lnTo>
                  <a:lnTo>
                    <a:pt x="351909" y="110856"/>
                  </a:lnTo>
                  <a:lnTo>
                    <a:pt x="389871" y="88534"/>
                  </a:lnTo>
                  <a:lnTo>
                    <a:pt x="429205" y="68507"/>
                  </a:lnTo>
                  <a:lnTo>
                    <a:pt x="469824" y="50863"/>
                  </a:lnTo>
                  <a:lnTo>
                    <a:pt x="511643" y="35691"/>
                  </a:lnTo>
                  <a:lnTo>
                    <a:pt x="554575" y="23078"/>
                  </a:lnTo>
                  <a:lnTo>
                    <a:pt x="598534" y="13114"/>
                  </a:lnTo>
                  <a:lnTo>
                    <a:pt x="643434" y="5887"/>
                  </a:lnTo>
                  <a:lnTo>
                    <a:pt x="689188" y="1486"/>
                  </a:lnTo>
                  <a:lnTo>
                    <a:pt x="735711" y="0"/>
                  </a:lnTo>
                  <a:lnTo>
                    <a:pt x="782246" y="1486"/>
                  </a:lnTo>
                  <a:lnTo>
                    <a:pt x="828012" y="5887"/>
                  </a:lnTo>
                  <a:lnTo>
                    <a:pt x="872921" y="13114"/>
                  </a:lnTo>
                  <a:lnTo>
                    <a:pt x="916888" y="23078"/>
                  </a:lnTo>
                  <a:lnTo>
                    <a:pt x="959825" y="35691"/>
                  </a:lnTo>
                  <a:lnTo>
                    <a:pt x="1001649" y="50863"/>
                  </a:lnTo>
                  <a:lnTo>
                    <a:pt x="1042271" y="68507"/>
                  </a:lnTo>
                  <a:lnTo>
                    <a:pt x="1081606" y="88534"/>
                  </a:lnTo>
                  <a:lnTo>
                    <a:pt x="1119569" y="110856"/>
                  </a:lnTo>
                  <a:lnTo>
                    <a:pt x="1156072" y="135383"/>
                  </a:lnTo>
                  <a:lnTo>
                    <a:pt x="1191030" y="162027"/>
                  </a:lnTo>
                  <a:lnTo>
                    <a:pt x="1224357" y="190700"/>
                  </a:lnTo>
                  <a:lnTo>
                    <a:pt x="1255966" y="221313"/>
                  </a:lnTo>
                  <a:lnTo>
                    <a:pt x="1285772" y="253777"/>
                  </a:lnTo>
                  <a:lnTo>
                    <a:pt x="1313688" y="288004"/>
                  </a:lnTo>
                  <a:lnTo>
                    <a:pt x="1339628" y="323906"/>
                  </a:lnTo>
                  <a:lnTo>
                    <a:pt x="1363506" y="361393"/>
                  </a:lnTo>
                  <a:lnTo>
                    <a:pt x="1385237" y="400378"/>
                  </a:lnTo>
                  <a:lnTo>
                    <a:pt x="1404733" y="440771"/>
                  </a:lnTo>
                  <a:lnTo>
                    <a:pt x="1421909" y="482484"/>
                  </a:lnTo>
                  <a:lnTo>
                    <a:pt x="1436679" y="525428"/>
                  </a:lnTo>
                  <a:lnTo>
                    <a:pt x="1448957" y="569516"/>
                  </a:lnTo>
                  <a:lnTo>
                    <a:pt x="1458656" y="614657"/>
                  </a:lnTo>
                  <a:lnTo>
                    <a:pt x="1465691" y="660765"/>
                  </a:lnTo>
                  <a:lnTo>
                    <a:pt x="1469974" y="707749"/>
                  </a:lnTo>
                  <a:lnTo>
                    <a:pt x="1471422" y="755522"/>
                  </a:lnTo>
                  <a:lnTo>
                    <a:pt x="1469974" y="803295"/>
                  </a:lnTo>
                  <a:lnTo>
                    <a:pt x="1465691" y="850278"/>
                  </a:lnTo>
                  <a:lnTo>
                    <a:pt x="1458656" y="896383"/>
                  </a:lnTo>
                  <a:lnTo>
                    <a:pt x="1448957" y="941521"/>
                  </a:lnTo>
                  <a:lnTo>
                    <a:pt x="1436679" y="985604"/>
                  </a:lnTo>
                  <a:lnTo>
                    <a:pt x="1421909" y="1028544"/>
                  </a:lnTo>
                  <a:lnTo>
                    <a:pt x="1404733" y="1070252"/>
                  </a:lnTo>
                  <a:lnTo>
                    <a:pt x="1385237" y="1110639"/>
                  </a:lnTo>
                  <a:lnTo>
                    <a:pt x="1363506" y="1149617"/>
                  </a:lnTo>
                  <a:lnTo>
                    <a:pt x="1339628" y="1187097"/>
                  </a:lnTo>
                  <a:lnTo>
                    <a:pt x="1313688" y="1222992"/>
                  </a:lnTo>
                  <a:lnTo>
                    <a:pt x="1285772" y="1257212"/>
                  </a:lnTo>
                  <a:lnTo>
                    <a:pt x="1255966" y="1289669"/>
                  </a:lnTo>
                  <a:lnTo>
                    <a:pt x="1224357" y="1320274"/>
                  </a:lnTo>
                  <a:lnTo>
                    <a:pt x="1191030" y="1348940"/>
                  </a:lnTo>
                  <a:lnTo>
                    <a:pt x="1156072" y="1375577"/>
                  </a:lnTo>
                  <a:lnTo>
                    <a:pt x="1119569" y="1400097"/>
                  </a:lnTo>
                  <a:lnTo>
                    <a:pt x="1081606" y="1422412"/>
                  </a:lnTo>
                  <a:lnTo>
                    <a:pt x="1042271" y="1442433"/>
                  </a:lnTo>
                  <a:lnTo>
                    <a:pt x="1001649" y="1460072"/>
                  </a:lnTo>
                  <a:lnTo>
                    <a:pt x="959825" y="1475240"/>
                  </a:lnTo>
                  <a:lnTo>
                    <a:pt x="916888" y="1487848"/>
                  </a:lnTo>
                  <a:lnTo>
                    <a:pt x="872921" y="1497809"/>
                  </a:lnTo>
                  <a:lnTo>
                    <a:pt x="828012" y="1505033"/>
                  </a:lnTo>
                  <a:lnTo>
                    <a:pt x="782246" y="1509432"/>
                  </a:lnTo>
                  <a:lnTo>
                    <a:pt x="735711" y="1510918"/>
                  </a:lnTo>
                  <a:lnTo>
                    <a:pt x="689188" y="1509432"/>
                  </a:lnTo>
                  <a:lnTo>
                    <a:pt x="643434" y="1505033"/>
                  </a:lnTo>
                  <a:lnTo>
                    <a:pt x="598534" y="1497809"/>
                  </a:lnTo>
                  <a:lnTo>
                    <a:pt x="554575" y="1487848"/>
                  </a:lnTo>
                  <a:lnTo>
                    <a:pt x="511643" y="1475240"/>
                  </a:lnTo>
                  <a:lnTo>
                    <a:pt x="469824" y="1460072"/>
                  </a:lnTo>
                  <a:lnTo>
                    <a:pt x="429205" y="1442433"/>
                  </a:lnTo>
                  <a:lnTo>
                    <a:pt x="389871" y="1422412"/>
                  </a:lnTo>
                  <a:lnTo>
                    <a:pt x="351909" y="1400097"/>
                  </a:lnTo>
                  <a:lnTo>
                    <a:pt x="315404" y="1375577"/>
                  </a:lnTo>
                  <a:lnTo>
                    <a:pt x="280445" y="1348940"/>
                  </a:lnTo>
                  <a:lnTo>
                    <a:pt x="247115" y="1320274"/>
                  </a:lnTo>
                  <a:lnTo>
                    <a:pt x="215503" y="1289669"/>
                  </a:lnTo>
                  <a:lnTo>
                    <a:pt x="185693" y="1257212"/>
                  </a:lnTo>
                  <a:lnTo>
                    <a:pt x="157773" y="1222992"/>
                  </a:lnTo>
                  <a:lnTo>
                    <a:pt x="131828" y="1187097"/>
                  </a:lnTo>
                  <a:lnTo>
                    <a:pt x="107945" y="1149617"/>
                  </a:lnTo>
                  <a:lnTo>
                    <a:pt x="86209" y="1110639"/>
                  </a:lnTo>
                  <a:lnTo>
                    <a:pt x="66708" y="1070252"/>
                  </a:lnTo>
                  <a:lnTo>
                    <a:pt x="49527" y="1028544"/>
                  </a:lnTo>
                  <a:lnTo>
                    <a:pt x="34753" y="985604"/>
                  </a:lnTo>
                  <a:lnTo>
                    <a:pt x="22472" y="941521"/>
                  </a:lnTo>
                  <a:lnTo>
                    <a:pt x="12769" y="896383"/>
                  </a:lnTo>
                  <a:lnTo>
                    <a:pt x="5733" y="850278"/>
                  </a:lnTo>
                  <a:lnTo>
                    <a:pt x="1447" y="803295"/>
                  </a:lnTo>
                  <a:lnTo>
                    <a:pt x="0" y="755522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847460" y="2026285"/>
            <a:ext cx="2259330" cy="2049145"/>
            <a:chOff x="5847460" y="2026285"/>
            <a:chExt cx="2259330" cy="2049145"/>
          </a:xfrm>
        </p:grpSpPr>
        <p:sp>
          <p:nvSpPr>
            <p:cNvPr id="17" name="object 17"/>
            <p:cNvSpPr/>
            <p:nvPr/>
          </p:nvSpPr>
          <p:spPr>
            <a:xfrm>
              <a:off x="5853810" y="2032635"/>
              <a:ext cx="2246630" cy="2036445"/>
            </a:xfrm>
            <a:custGeom>
              <a:avLst/>
              <a:gdLst/>
              <a:ahLst/>
              <a:cxnLst/>
              <a:rect l="l" t="t" r="r" b="b"/>
              <a:pathLst>
                <a:path w="2246629" h="2036445">
                  <a:moveTo>
                    <a:pt x="1123314" y="0"/>
                  </a:moveTo>
                  <a:lnTo>
                    <a:pt x="1073277" y="992"/>
                  </a:lnTo>
                  <a:lnTo>
                    <a:pt x="1023801" y="3941"/>
                  </a:lnTo>
                  <a:lnTo>
                    <a:pt x="974930" y="8805"/>
                  </a:lnTo>
                  <a:lnTo>
                    <a:pt x="926711" y="15544"/>
                  </a:lnTo>
                  <a:lnTo>
                    <a:pt x="879190" y="24115"/>
                  </a:lnTo>
                  <a:lnTo>
                    <a:pt x="832412" y="34477"/>
                  </a:lnTo>
                  <a:lnTo>
                    <a:pt x="786423" y="46589"/>
                  </a:lnTo>
                  <a:lnTo>
                    <a:pt x="741268" y="60409"/>
                  </a:lnTo>
                  <a:lnTo>
                    <a:pt x="696993" y="75896"/>
                  </a:lnTo>
                  <a:lnTo>
                    <a:pt x="653644" y="93009"/>
                  </a:lnTo>
                  <a:lnTo>
                    <a:pt x="611267" y="111705"/>
                  </a:lnTo>
                  <a:lnTo>
                    <a:pt x="569906" y="131945"/>
                  </a:lnTo>
                  <a:lnTo>
                    <a:pt x="529609" y="153685"/>
                  </a:lnTo>
                  <a:lnTo>
                    <a:pt x="490420" y="176886"/>
                  </a:lnTo>
                  <a:lnTo>
                    <a:pt x="452384" y="201505"/>
                  </a:lnTo>
                  <a:lnTo>
                    <a:pt x="415549" y="227501"/>
                  </a:lnTo>
                  <a:lnTo>
                    <a:pt x="379959" y="254832"/>
                  </a:lnTo>
                  <a:lnTo>
                    <a:pt x="345660" y="283458"/>
                  </a:lnTo>
                  <a:lnTo>
                    <a:pt x="312698" y="313336"/>
                  </a:lnTo>
                  <a:lnTo>
                    <a:pt x="281118" y="344426"/>
                  </a:lnTo>
                  <a:lnTo>
                    <a:pt x="250966" y="376686"/>
                  </a:lnTo>
                  <a:lnTo>
                    <a:pt x="222287" y="410074"/>
                  </a:lnTo>
                  <a:lnTo>
                    <a:pt x="195128" y="444550"/>
                  </a:lnTo>
                  <a:lnTo>
                    <a:pt x="169534" y="480071"/>
                  </a:lnTo>
                  <a:lnTo>
                    <a:pt x="145551" y="516596"/>
                  </a:lnTo>
                  <a:lnTo>
                    <a:pt x="123224" y="554084"/>
                  </a:lnTo>
                  <a:lnTo>
                    <a:pt x="102599" y="592494"/>
                  </a:lnTo>
                  <a:lnTo>
                    <a:pt x="83721" y="631783"/>
                  </a:lnTo>
                  <a:lnTo>
                    <a:pt x="66637" y="671912"/>
                  </a:lnTo>
                  <a:lnTo>
                    <a:pt x="51392" y="712837"/>
                  </a:lnTo>
                  <a:lnTo>
                    <a:pt x="38031" y="754519"/>
                  </a:lnTo>
                  <a:lnTo>
                    <a:pt x="26601" y="796914"/>
                  </a:lnTo>
                  <a:lnTo>
                    <a:pt x="17146" y="839983"/>
                  </a:lnTo>
                  <a:lnTo>
                    <a:pt x="9713" y="883683"/>
                  </a:lnTo>
                  <a:lnTo>
                    <a:pt x="4347" y="927973"/>
                  </a:lnTo>
                  <a:lnTo>
                    <a:pt x="1094" y="972812"/>
                  </a:lnTo>
                  <a:lnTo>
                    <a:pt x="0" y="1018159"/>
                  </a:lnTo>
                  <a:lnTo>
                    <a:pt x="1094" y="1063515"/>
                  </a:lnTo>
                  <a:lnTo>
                    <a:pt x="4347" y="1108363"/>
                  </a:lnTo>
                  <a:lnTo>
                    <a:pt x="9713" y="1152663"/>
                  </a:lnTo>
                  <a:lnTo>
                    <a:pt x="17146" y="1196371"/>
                  </a:lnTo>
                  <a:lnTo>
                    <a:pt x="26601" y="1239448"/>
                  </a:lnTo>
                  <a:lnTo>
                    <a:pt x="38031" y="1281851"/>
                  </a:lnTo>
                  <a:lnTo>
                    <a:pt x="51392" y="1323539"/>
                  </a:lnTo>
                  <a:lnTo>
                    <a:pt x="66637" y="1364471"/>
                  </a:lnTo>
                  <a:lnTo>
                    <a:pt x="83721" y="1404606"/>
                  </a:lnTo>
                  <a:lnTo>
                    <a:pt x="102599" y="1443901"/>
                  </a:lnTo>
                  <a:lnTo>
                    <a:pt x="123224" y="1482316"/>
                  </a:lnTo>
                  <a:lnTo>
                    <a:pt x="145551" y="1519809"/>
                  </a:lnTo>
                  <a:lnTo>
                    <a:pt x="169534" y="1556339"/>
                  </a:lnTo>
                  <a:lnTo>
                    <a:pt x="195128" y="1591864"/>
                  </a:lnTo>
                  <a:lnTo>
                    <a:pt x="222287" y="1626343"/>
                  </a:lnTo>
                  <a:lnTo>
                    <a:pt x="250966" y="1659735"/>
                  </a:lnTo>
                  <a:lnTo>
                    <a:pt x="281118" y="1691998"/>
                  </a:lnTo>
                  <a:lnTo>
                    <a:pt x="312698" y="1723090"/>
                  </a:lnTo>
                  <a:lnTo>
                    <a:pt x="345660" y="1752971"/>
                  </a:lnTo>
                  <a:lnTo>
                    <a:pt x="379959" y="1781599"/>
                  </a:lnTo>
                  <a:lnTo>
                    <a:pt x="415549" y="1808933"/>
                  </a:lnTo>
                  <a:lnTo>
                    <a:pt x="452384" y="1834931"/>
                  </a:lnTo>
                  <a:lnTo>
                    <a:pt x="490420" y="1859551"/>
                  </a:lnTo>
                  <a:lnTo>
                    <a:pt x="529609" y="1882753"/>
                  </a:lnTo>
                  <a:lnTo>
                    <a:pt x="569906" y="1904495"/>
                  </a:lnTo>
                  <a:lnTo>
                    <a:pt x="611267" y="1924735"/>
                  </a:lnTo>
                  <a:lnTo>
                    <a:pt x="653644" y="1943433"/>
                  </a:lnTo>
                  <a:lnTo>
                    <a:pt x="696993" y="1960546"/>
                  </a:lnTo>
                  <a:lnTo>
                    <a:pt x="741268" y="1976034"/>
                  </a:lnTo>
                  <a:lnTo>
                    <a:pt x="786423" y="1989854"/>
                  </a:lnTo>
                  <a:lnTo>
                    <a:pt x="832412" y="2001967"/>
                  </a:lnTo>
                  <a:lnTo>
                    <a:pt x="879190" y="2012329"/>
                  </a:lnTo>
                  <a:lnTo>
                    <a:pt x="926711" y="2020900"/>
                  </a:lnTo>
                  <a:lnTo>
                    <a:pt x="974930" y="2027639"/>
                  </a:lnTo>
                  <a:lnTo>
                    <a:pt x="1023801" y="2032503"/>
                  </a:lnTo>
                  <a:lnTo>
                    <a:pt x="1073277" y="2035452"/>
                  </a:lnTo>
                  <a:lnTo>
                    <a:pt x="1123314" y="2036445"/>
                  </a:lnTo>
                  <a:lnTo>
                    <a:pt x="1173352" y="2035452"/>
                  </a:lnTo>
                  <a:lnTo>
                    <a:pt x="1222828" y="2032503"/>
                  </a:lnTo>
                  <a:lnTo>
                    <a:pt x="1271699" y="2027639"/>
                  </a:lnTo>
                  <a:lnTo>
                    <a:pt x="1319918" y="2020900"/>
                  </a:lnTo>
                  <a:lnTo>
                    <a:pt x="1367439" y="2012329"/>
                  </a:lnTo>
                  <a:lnTo>
                    <a:pt x="1414217" y="2001967"/>
                  </a:lnTo>
                  <a:lnTo>
                    <a:pt x="1460206" y="1989854"/>
                  </a:lnTo>
                  <a:lnTo>
                    <a:pt x="1505361" y="1976034"/>
                  </a:lnTo>
                  <a:lnTo>
                    <a:pt x="1549636" y="1960546"/>
                  </a:lnTo>
                  <a:lnTo>
                    <a:pt x="1592985" y="1943433"/>
                  </a:lnTo>
                  <a:lnTo>
                    <a:pt x="1635362" y="1924735"/>
                  </a:lnTo>
                  <a:lnTo>
                    <a:pt x="1676723" y="1904495"/>
                  </a:lnTo>
                  <a:lnTo>
                    <a:pt x="1717020" y="1882753"/>
                  </a:lnTo>
                  <a:lnTo>
                    <a:pt x="1756209" y="1859551"/>
                  </a:lnTo>
                  <a:lnTo>
                    <a:pt x="1794245" y="1834931"/>
                  </a:lnTo>
                  <a:lnTo>
                    <a:pt x="1831080" y="1808933"/>
                  </a:lnTo>
                  <a:lnTo>
                    <a:pt x="1866670" y="1781599"/>
                  </a:lnTo>
                  <a:lnTo>
                    <a:pt x="1900969" y="1752971"/>
                  </a:lnTo>
                  <a:lnTo>
                    <a:pt x="1933931" y="1723090"/>
                  </a:lnTo>
                  <a:lnTo>
                    <a:pt x="1965511" y="1691998"/>
                  </a:lnTo>
                  <a:lnTo>
                    <a:pt x="1995663" y="1659735"/>
                  </a:lnTo>
                  <a:lnTo>
                    <a:pt x="2024342" y="1626343"/>
                  </a:lnTo>
                  <a:lnTo>
                    <a:pt x="2051501" y="1591864"/>
                  </a:lnTo>
                  <a:lnTo>
                    <a:pt x="2077095" y="1556339"/>
                  </a:lnTo>
                  <a:lnTo>
                    <a:pt x="2101078" y="1519809"/>
                  </a:lnTo>
                  <a:lnTo>
                    <a:pt x="2123405" y="1482316"/>
                  </a:lnTo>
                  <a:lnTo>
                    <a:pt x="2144030" y="1443901"/>
                  </a:lnTo>
                  <a:lnTo>
                    <a:pt x="2162908" y="1404606"/>
                  </a:lnTo>
                  <a:lnTo>
                    <a:pt x="2179992" y="1364471"/>
                  </a:lnTo>
                  <a:lnTo>
                    <a:pt x="2195237" y="1323539"/>
                  </a:lnTo>
                  <a:lnTo>
                    <a:pt x="2208598" y="1281851"/>
                  </a:lnTo>
                  <a:lnTo>
                    <a:pt x="2220028" y="1239448"/>
                  </a:lnTo>
                  <a:lnTo>
                    <a:pt x="2229483" y="1196371"/>
                  </a:lnTo>
                  <a:lnTo>
                    <a:pt x="2236916" y="1152663"/>
                  </a:lnTo>
                  <a:lnTo>
                    <a:pt x="2242282" y="1108363"/>
                  </a:lnTo>
                  <a:lnTo>
                    <a:pt x="2245535" y="1063515"/>
                  </a:lnTo>
                  <a:lnTo>
                    <a:pt x="2246630" y="1018159"/>
                  </a:lnTo>
                  <a:lnTo>
                    <a:pt x="2245535" y="972812"/>
                  </a:lnTo>
                  <a:lnTo>
                    <a:pt x="2242282" y="927973"/>
                  </a:lnTo>
                  <a:lnTo>
                    <a:pt x="2236916" y="883683"/>
                  </a:lnTo>
                  <a:lnTo>
                    <a:pt x="2229483" y="839983"/>
                  </a:lnTo>
                  <a:lnTo>
                    <a:pt x="2220028" y="796914"/>
                  </a:lnTo>
                  <a:lnTo>
                    <a:pt x="2208598" y="754519"/>
                  </a:lnTo>
                  <a:lnTo>
                    <a:pt x="2195237" y="712837"/>
                  </a:lnTo>
                  <a:lnTo>
                    <a:pt x="2179992" y="671912"/>
                  </a:lnTo>
                  <a:lnTo>
                    <a:pt x="2162908" y="631783"/>
                  </a:lnTo>
                  <a:lnTo>
                    <a:pt x="2144030" y="592494"/>
                  </a:lnTo>
                  <a:lnTo>
                    <a:pt x="2123405" y="554084"/>
                  </a:lnTo>
                  <a:lnTo>
                    <a:pt x="2101078" y="516596"/>
                  </a:lnTo>
                  <a:lnTo>
                    <a:pt x="2077095" y="480071"/>
                  </a:lnTo>
                  <a:lnTo>
                    <a:pt x="2051501" y="444550"/>
                  </a:lnTo>
                  <a:lnTo>
                    <a:pt x="2024342" y="410074"/>
                  </a:lnTo>
                  <a:lnTo>
                    <a:pt x="1995663" y="376686"/>
                  </a:lnTo>
                  <a:lnTo>
                    <a:pt x="1965511" y="344426"/>
                  </a:lnTo>
                  <a:lnTo>
                    <a:pt x="1933931" y="313336"/>
                  </a:lnTo>
                  <a:lnTo>
                    <a:pt x="1900969" y="283458"/>
                  </a:lnTo>
                  <a:lnTo>
                    <a:pt x="1866670" y="254832"/>
                  </a:lnTo>
                  <a:lnTo>
                    <a:pt x="1831080" y="227501"/>
                  </a:lnTo>
                  <a:lnTo>
                    <a:pt x="1794245" y="201505"/>
                  </a:lnTo>
                  <a:lnTo>
                    <a:pt x="1756209" y="176886"/>
                  </a:lnTo>
                  <a:lnTo>
                    <a:pt x="1717020" y="153685"/>
                  </a:lnTo>
                  <a:lnTo>
                    <a:pt x="1676723" y="131945"/>
                  </a:lnTo>
                  <a:lnTo>
                    <a:pt x="1635362" y="111705"/>
                  </a:lnTo>
                  <a:lnTo>
                    <a:pt x="1592985" y="93009"/>
                  </a:lnTo>
                  <a:lnTo>
                    <a:pt x="1549636" y="75896"/>
                  </a:lnTo>
                  <a:lnTo>
                    <a:pt x="1505361" y="60409"/>
                  </a:lnTo>
                  <a:lnTo>
                    <a:pt x="1460206" y="46589"/>
                  </a:lnTo>
                  <a:lnTo>
                    <a:pt x="1414217" y="34477"/>
                  </a:lnTo>
                  <a:lnTo>
                    <a:pt x="1367439" y="24115"/>
                  </a:lnTo>
                  <a:lnTo>
                    <a:pt x="1319918" y="15544"/>
                  </a:lnTo>
                  <a:lnTo>
                    <a:pt x="1271699" y="8805"/>
                  </a:lnTo>
                  <a:lnTo>
                    <a:pt x="1222828" y="3941"/>
                  </a:lnTo>
                  <a:lnTo>
                    <a:pt x="1173352" y="992"/>
                  </a:lnTo>
                  <a:lnTo>
                    <a:pt x="112331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53810" y="2032635"/>
              <a:ext cx="2246630" cy="2036445"/>
            </a:xfrm>
            <a:custGeom>
              <a:avLst/>
              <a:gdLst/>
              <a:ahLst/>
              <a:cxnLst/>
              <a:rect l="l" t="t" r="r" b="b"/>
              <a:pathLst>
                <a:path w="2246629" h="2036445">
                  <a:moveTo>
                    <a:pt x="0" y="1018159"/>
                  </a:moveTo>
                  <a:lnTo>
                    <a:pt x="1094" y="972812"/>
                  </a:lnTo>
                  <a:lnTo>
                    <a:pt x="4347" y="927973"/>
                  </a:lnTo>
                  <a:lnTo>
                    <a:pt x="9713" y="883683"/>
                  </a:lnTo>
                  <a:lnTo>
                    <a:pt x="17146" y="839983"/>
                  </a:lnTo>
                  <a:lnTo>
                    <a:pt x="26601" y="796914"/>
                  </a:lnTo>
                  <a:lnTo>
                    <a:pt x="38031" y="754519"/>
                  </a:lnTo>
                  <a:lnTo>
                    <a:pt x="51392" y="712837"/>
                  </a:lnTo>
                  <a:lnTo>
                    <a:pt x="66637" y="671912"/>
                  </a:lnTo>
                  <a:lnTo>
                    <a:pt x="83721" y="631783"/>
                  </a:lnTo>
                  <a:lnTo>
                    <a:pt x="102599" y="592494"/>
                  </a:lnTo>
                  <a:lnTo>
                    <a:pt x="123224" y="554084"/>
                  </a:lnTo>
                  <a:lnTo>
                    <a:pt x="145551" y="516596"/>
                  </a:lnTo>
                  <a:lnTo>
                    <a:pt x="169534" y="480071"/>
                  </a:lnTo>
                  <a:lnTo>
                    <a:pt x="195128" y="444550"/>
                  </a:lnTo>
                  <a:lnTo>
                    <a:pt x="222287" y="410074"/>
                  </a:lnTo>
                  <a:lnTo>
                    <a:pt x="250966" y="376686"/>
                  </a:lnTo>
                  <a:lnTo>
                    <a:pt x="281118" y="344426"/>
                  </a:lnTo>
                  <a:lnTo>
                    <a:pt x="312698" y="313336"/>
                  </a:lnTo>
                  <a:lnTo>
                    <a:pt x="345660" y="283458"/>
                  </a:lnTo>
                  <a:lnTo>
                    <a:pt x="379959" y="254832"/>
                  </a:lnTo>
                  <a:lnTo>
                    <a:pt x="415549" y="227501"/>
                  </a:lnTo>
                  <a:lnTo>
                    <a:pt x="452384" y="201505"/>
                  </a:lnTo>
                  <a:lnTo>
                    <a:pt x="490420" y="176886"/>
                  </a:lnTo>
                  <a:lnTo>
                    <a:pt x="529609" y="153685"/>
                  </a:lnTo>
                  <a:lnTo>
                    <a:pt x="569906" y="131945"/>
                  </a:lnTo>
                  <a:lnTo>
                    <a:pt x="611267" y="111705"/>
                  </a:lnTo>
                  <a:lnTo>
                    <a:pt x="653644" y="93009"/>
                  </a:lnTo>
                  <a:lnTo>
                    <a:pt x="696993" y="75896"/>
                  </a:lnTo>
                  <a:lnTo>
                    <a:pt x="741268" y="60409"/>
                  </a:lnTo>
                  <a:lnTo>
                    <a:pt x="786423" y="46589"/>
                  </a:lnTo>
                  <a:lnTo>
                    <a:pt x="832412" y="34477"/>
                  </a:lnTo>
                  <a:lnTo>
                    <a:pt x="879190" y="24115"/>
                  </a:lnTo>
                  <a:lnTo>
                    <a:pt x="926711" y="15544"/>
                  </a:lnTo>
                  <a:lnTo>
                    <a:pt x="974930" y="8805"/>
                  </a:lnTo>
                  <a:lnTo>
                    <a:pt x="1023801" y="3941"/>
                  </a:lnTo>
                  <a:lnTo>
                    <a:pt x="1073277" y="992"/>
                  </a:lnTo>
                  <a:lnTo>
                    <a:pt x="1123314" y="0"/>
                  </a:lnTo>
                  <a:lnTo>
                    <a:pt x="1173352" y="992"/>
                  </a:lnTo>
                  <a:lnTo>
                    <a:pt x="1222828" y="3941"/>
                  </a:lnTo>
                  <a:lnTo>
                    <a:pt x="1271699" y="8805"/>
                  </a:lnTo>
                  <a:lnTo>
                    <a:pt x="1319918" y="15544"/>
                  </a:lnTo>
                  <a:lnTo>
                    <a:pt x="1367439" y="24115"/>
                  </a:lnTo>
                  <a:lnTo>
                    <a:pt x="1414217" y="34477"/>
                  </a:lnTo>
                  <a:lnTo>
                    <a:pt x="1460206" y="46589"/>
                  </a:lnTo>
                  <a:lnTo>
                    <a:pt x="1505361" y="60409"/>
                  </a:lnTo>
                  <a:lnTo>
                    <a:pt x="1549636" y="75896"/>
                  </a:lnTo>
                  <a:lnTo>
                    <a:pt x="1592985" y="93009"/>
                  </a:lnTo>
                  <a:lnTo>
                    <a:pt x="1635362" y="111705"/>
                  </a:lnTo>
                  <a:lnTo>
                    <a:pt x="1676723" y="131945"/>
                  </a:lnTo>
                  <a:lnTo>
                    <a:pt x="1717020" y="153685"/>
                  </a:lnTo>
                  <a:lnTo>
                    <a:pt x="1756209" y="176886"/>
                  </a:lnTo>
                  <a:lnTo>
                    <a:pt x="1794245" y="201505"/>
                  </a:lnTo>
                  <a:lnTo>
                    <a:pt x="1831080" y="227501"/>
                  </a:lnTo>
                  <a:lnTo>
                    <a:pt x="1866670" y="254832"/>
                  </a:lnTo>
                  <a:lnTo>
                    <a:pt x="1900969" y="283458"/>
                  </a:lnTo>
                  <a:lnTo>
                    <a:pt x="1933931" y="313336"/>
                  </a:lnTo>
                  <a:lnTo>
                    <a:pt x="1965511" y="344426"/>
                  </a:lnTo>
                  <a:lnTo>
                    <a:pt x="1995663" y="376686"/>
                  </a:lnTo>
                  <a:lnTo>
                    <a:pt x="2024342" y="410074"/>
                  </a:lnTo>
                  <a:lnTo>
                    <a:pt x="2051501" y="444550"/>
                  </a:lnTo>
                  <a:lnTo>
                    <a:pt x="2077095" y="480071"/>
                  </a:lnTo>
                  <a:lnTo>
                    <a:pt x="2101078" y="516596"/>
                  </a:lnTo>
                  <a:lnTo>
                    <a:pt x="2123405" y="554084"/>
                  </a:lnTo>
                  <a:lnTo>
                    <a:pt x="2144030" y="592494"/>
                  </a:lnTo>
                  <a:lnTo>
                    <a:pt x="2162908" y="631783"/>
                  </a:lnTo>
                  <a:lnTo>
                    <a:pt x="2179992" y="671912"/>
                  </a:lnTo>
                  <a:lnTo>
                    <a:pt x="2195237" y="712837"/>
                  </a:lnTo>
                  <a:lnTo>
                    <a:pt x="2208598" y="754519"/>
                  </a:lnTo>
                  <a:lnTo>
                    <a:pt x="2220028" y="796914"/>
                  </a:lnTo>
                  <a:lnTo>
                    <a:pt x="2229483" y="839983"/>
                  </a:lnTo>
                  <a:lnTo>
                    <a:pt x="2236916" y="883683"/>
                  </a:lnTo>
                  <a:lnTo>
                    <a:pt x="2242282" y="927973"/>
                  </a:lnTo>
                  <a:lnTo>
                    <a:pt x="2245535" y="972812"/>
                  </a:lnTo>
                  <a:lnTo>
                    <a:pt x="2246630" y="1018159"/>
                  </a:lnTo>
                  <a:lnTo>
                    <a:pt x="2245535" y="1063515"/>
                  </a:lnTo>
                  <a:lnTo>
                    <a:pt x="2242282" y="1108363"/>
                  </a:lnTo>
                  <a:lnTo>
                    <a:pt x="2236916" y="1152663"/>
                  </a:lnTo>
                  <a:lnTo>
                    <a:pt x="2229483" y="1196371"/>
                  </a:lnTo>
                  <a:lnTo>
                    <a:pt x="2220028" y="1239448"/>
                  </a:lnTo>
                  <a:lnTo>
                    <a:pt x="2208598" y="1281851"/>
                  </a:lnTo>
                  <a:lnTo>
                    <a:pt x="2195237" y="1323539"/>
                  </a:lnTo>
                  <a:lnTo>
                    <a:pt x="2179992" y="1364471"/>
                  </a:lnTo>
                  <a:lnTo>
                    <a:pt x="2162908" y="1404606"/>
                  </a:lnTo>
                  <a:lnTo>
                    <a:pt x="2144030" y="1443901"/>
                  </a:lnTo>
                  <a:lnTo>
                    <a:pt x="2123405" y="1482316"/>
                  </a:lnTo>
                  <a:lnTo>
                    <a:pt x="2101078" y="1519809"/>
                  </a:lnTo>
                  <a:lnTo>
                    <a:pt x="2077095" y="1556339"/>
                  </a:lnTo>
                  <a:lnTo>
                    <a:pt x="2051501" y="1591864"/>
                  </a:lnTo>
                  <a:lnTo>
                    <a:pt x="2024342" y="1626343"/>
                  </a:lnTo>
                  <a:lnTo>
                    <a:pt x="1995663" y="1659735"/>
                  </a:lnTo>
                  <a:lnTo>
                    <a:pt x="1965511" y="1691998"/>
                  </a:lnTo>
                  <a:lnTo>
                    <a:pt x="1933931" y="1723090"/>
                  </a:lnTo>
                  <a:lnTo>
                    <a:pt x="1900969" y="1752971"/>
                  </a:lnTo>
                  <a:lnTo>
                    <a:pt x="1866670" y="1781599"/>
                  </a:lnTo>
                  <a:lnTo>
                    <a:pt x="1831080" y="1808933"/>
                  </a:lnTo>
                  <a:lnTo>
                    <a:pt x="1794245" y="1834931"/>
                  </a:lnTo>
                  <a:lnTo>
                    <a:pt x="1756209" y="1859551"/>
                  </a:lnTo>
                  <a:lnTo>
                    <a:pt x="1717020" y="1882753"/>
                  </a:lnTo>
                  <a:lnTo>
                    <a:pt x="1676723" y="1904495"/>
                  </a:lnTo>
                  <a:lnTo>
                    <a:pt x="1635362" y="1924735"/>
                  </a:lnTo>
                  <a:lnTo>
                    <a:pt x="1592985" y="1943433"/>
                  </a:lnTo>
                  <a:lnTo>
                    <a:pt x="1549636" y="1960546"/>
                  </a:lnTo>
                  <a:lnTo>
                    <a:pt x="1505361" y="1976034"/>
                  </a:lnTo>
                  <a:lnTo>
                    <a:pt x="1460206" y="1989854"/>
                  </a:lnTo>
                  <a:lnTo>
                    <a:pt x="1414217" y="2001967"/>
                  </a:lnTo>
                  <a:lnTo>
                    <a:pt x="1367439" y="2012329"/>
                  </a:lnTo>
                  <a:lnTo>
                    <a:pt x="1319918" y="2020900"/>
                  </a:lnTo>
                  <a:lnTo>
                    <a:pt x="1271699" y="2027639"/>
                  </a:lnTo>
                  <a:lnTo>
                    <a:pt x="1222828" y="2032503"/>
                  </a:lnTo>
                  <a:lnTo>
                    <a:pt x="1173352" y="2035452"/>
                  </a:lnTo>
                  <a:lnTo>
                    <a:pt x="1123314" y="2036445"/>
                  </a:lnTo>
                  <a:lnTo>
                    <a:pt x="1073277" y="2035452"/>
                  </a:lnTo>
                  <a:lnTo>
                    <a:pt x="1023801" y="2032503"/>
                  </a:lnTo>
                  <a:lnTo>
                    <a:pt x="974930" y="2027639"/>
                  </a:lnTo>
                  <a:lnTo>
                    <a:pt x="926711" y="2020900"/>
                  </a:lnTo>
                  <a:lnTo>
                    <a:pt x="879190" y="2012329"/>
                  </a:lnTo>
                  <a:lnTo>
                    <a:pt x="832412" y="2001967"/>
                  </a:lnTo>
                  <a:lnTo>
                    <a:pt x="786423" y="1989854"/>
                  </a:lnTo>
                  <a:lnTo>
                    <a:pt x="741268" y="1976034"/>
                  </a:lnTo>
                  <a:lnTo>
                    <a:pt x="696993" y="1960546"/>
                  </a:lnTo>
                  <a:lnTo>
                    <a:pt x="653644" y="1943433"/>
                  </a:lnTo>
                  <a:lnTo>
                    <a:pt x="611267" y="1924735"/>
                  </a:lnTo>
                  <a:lnTo>
                    <a:pt x="569906" y="1904495"/>
                  </a:lnTo>
                  <a:lnTo>
                    <a:pt x="529609" y="1882753"/>
                  </a:lnTo>
                  <a:lnTo>
                    <a:pt x="490420" y="1859551"/>
                  </a:lnTo>
                  <a:lnTo>
                    <a:pt x="452384" y="1834931"/>
                  </a:lnTo>
                  <a:lnTo>
                    <a:pt x="415549" y="1808933"/>
                  </a:lnTo>
                  <a:lnTo>
                    <a:pt x="379959" y="1781599"/>
                  </a:lnTo>
                  <a:lnTo>
                    <a:pt x="345660" y="1752971"/>
                  </a:lnTo>
                  <a:lnTo>
                    <a:pt x="312698" y="1723090"/>
                  </a:lnTo>
                  <a:lnTo>
                    <a:pt x="281118" y="1691998"/>
                  </a:lnTo>
                  <a:lnTo>
                    <a:pt x="250966" y="1659735"/>
                  </a:lnTo>
                  <a:lnTo>
                    <a:pt x="222287" y="1626343"/>
                  </a:lnTo>
                  <a:lnTo>
                    <a:pt x="195128" y="1591864"/>
                  </a:lnTo>
                  <a:lnTo>
                    <a:pt x="169534" y="1556339"/>
                  </a:lnTo>
                  <a:lnTo>
                    <a:pt x="145551" y="1519809"/>
                  </a:lnTo>
                  <a:lnTo>
                    <a:pt x="123224" y="1482316"/>
                  </a:lnTo>
                  <a:lnTo>
                    <a:pt x="102599" y="1443901"/>
                  </a:lnTo>
                  <a:lnTo>
                    <a:pt x="83721" y="1404606"/>
                  </a:lnTo>
                  <a:lnTo>
                    <a:pt x="66637" y="1364471"/>
                  </a:lnTo>
                  <a:lnTo>
                    <a:pt x="51392" y="1323539"/>
                  </a:lnTo>
                  <a:lnTo>
                    <a:pt x="38031" y="1281851"/>
                  </a:lnTo>
                  <a:lnTo>
                    <a:pt x="26601" y="1239448"/>
                  </a:lnTo>
                  <a:lnTo>
                    <a:pt x="17146" y="1196371"/>
                  </a:lnTo>
                  <a:lnTo>
                    <a:pt x="9713" y="1152663"/>
                  </a:lnTo>
                  <a:lnTo>
                    <a:pt x="4347" y="1108363"/>
                  </a:lnTo>
                  <a:lnTo>
                    <a:pt x="1094" y="1063515"/>
                  </a:lnTo>
                  <a:lnTo>
                    <a:pt x="0" y="1018159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245164" y="4952632"/>
            <a:ext cx="1583690" cy="1113790"/>
            <a:chOff x="6245164" y="4952632"/>
            <a:chExt cx="1583690" cy="111379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5164" y="4952632"/>
              <a:ext cx="1135361" cy="11134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0203" y="5366689"/>
              <a:ext cx="408355" cy="401319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8247888" y="2457957"/>
            <a:ext cx="2272665" cy="628015"/>
            <a:chOff x="8247888" y="2457957"/>
            <a:chExt cx="2272665" cy="628015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47888" y="2457957"/>
              <a:ext cx="1617979" cy="32156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47888" y="2764281"/>
              <a:ext cx="2272283" cy="321563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4666996" y="2784220"/>
            <a:ext cx="1156970" cy="747395"/>
          </a:xfrm>
          <a:custGeom>
            <a:avLst/>
            <a:gdLst/>
            <a:ahLst/>
            <a:cxnLst/>
            <a:rect l="l" t="t" r="r" b="b"/>
            <a:pathLst>
              <a:path w="1156970" h="747395">
                <a:moveTo>
                  <a:pt x="0" y="746887"/>
                </a:moveTo>
                <a:lnTo>
                  <a:pt x="1156589" y="0"/>
                </a:lnTo>
              </a:path>
            </a:pathLst>
          </a:custGeom>
          <a:ln w="28575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01336" y="4253610"/>
            <a:ext cx="1642745" cy="1026794"/>
          </a:xfrm>
          <a:custGeom>
            <a:avLst/>
            <a:gdLst/>
            <a:ahLst/>
            <a:cxnLst/>
            <a:rect l="l" t="t" r="r" b="b"/>
            <a:pathLst>
              <a:path w="1642745" h="1026795">
                <a:moveTo>
                  <a:pt x="0" y="0"/>
                </a:moveTo>
                <a:lnTo>
                  <a:pt x="1642617" y="1026794"/>
                </a:lnTo>
              </a:path>
            </a:pathLst>
          </a:custGeom>
          <a:ln w="28575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5482" y="3473450"/>
            <a:ext cx="1283462" cy="288036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735482" y="3473450"/>
            <a:ext cx="2288540" cy="836930"/>
            <a:chOff x="735482" y="3473450"/>
            <a:chExt cx="2288540" cy="836930"/>
          </a:xfrm>
        </p:grpSpPr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02484" y="3473450"/>
              <a:ext cx="914742" cy="2880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5482" y="3747770"/>
              <a:ext cx="2288006" cy="2880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5482" y="4022090"/>
              <a:ext cx="1082954" cy="288036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51343" y="5387949"/>
            <a:ext cx="1334389" cy="32186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70702" y="1759457"/>
            <a:ext cx="2141347" cy="214134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126613" y="3076701"/>
            <a:ext cx="1544319" cy="15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1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1525" y="3685070"/>
            <a:ext cx="11044555" cy="2085975"/>
            <a:chOff x="671525" y="3685070"/>
            <a:chExt cx="11044555" cy="2085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703" y="3798417"/>
              <a:ext cx="3578338" cy="19042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525" y="3837177"/>
              <a:ext cx="3480993" cy="1738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3192" y="3685070"/>
              <a:ext cx="3829050" cy="20855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55465" y="3837177"/>
              <a:ext cx="3481070" cy="1738630"/>
            </a:xfrm>
            <a:custGeom>
              <a:avLst/>
              <a:gdLst/>
              <a:ahLst/>
              <a:cxnLst/>
              <a:rect l="l" t="t" r="r" b="b"/>
              <a:pathLst>
                <a:path w="3481070" h="1738629">
                  <a:moveTo>
                    <a:pt x="3205861" y="0"/>
                  </a:moveTo>
                  <a:lnTo>
                    <a:pt x="275209" y="0"/>
                  </a:lnTo>
                  <a:lnTo>
                    <a:pt x="225733" y="4432"/>
                  </a:lnTo>
                  <a:lnTo>
                    <a:pt x="179169" y="17213"/>
                  </a:lnTo>
                  <a:lnTo>
                    <a:pt x="136294" y="37563"/>
                  </a:lnTo>
                  <a:lnTo>
                    <a:pt x="97884" y="64706"/>
                  </a:lnTo>
                  <a:lnTo>
                    <a:pt x="64717" y="97863"/>
                  </a:lnTo>
                  <a:lnTo>
                    <a:pt x="37568" y="136256"/>
                  </a:lnTo>
                  <a:lnTo>
                    <a:pt x="17214" y="179109"/>
                  </a:lnTo>
                  <a:lnTo>
                    <a:pt x="4433" y="225643"/>
                  </a:lnTo>
                  <a:lnTo>
                    <a:pt x="0" y="275082"/>
                  </a:lnTo>
                  <a:lnTo>
                    <a:pt x="0" y="1463294"/>
                  </a:lnTo>
                  <a:lnTo>
                    <a:pt x="4433" y="1512769"/>
                  </a:lnTo>
                  <a:lnTo>
                    <a:pt x="17214" y="1559333"/>
                  </a:lnTo>
                  <a:lnTo>
                    <a:pt x="37568" y="1602208"/>
                  </a:lnTo>
                  <a:lnTo>
                    <a:pt x="64717" y="1640618"/>
                  </a:lnTo>
                  <a:lnTo>
                    <a:pt x="97884" y="1673785"/>
                  </a:lnTo>
                  <a:lnTo>
                    <a:pt x="136294" y="1700934"/>
                  </a:lnTo>
                  <a:lnTo>
                    <a:pt x="179169" y="1721288"/>
                  </a:lnTo>
                  <a:lnTo>
                    <a:pt x="225733" y="1734069"/>
                  </a:lnTo>
                  <a:lnTo>
                    <a:pt x="275209" y="1738503"/>
                  </a:lnTo>
                  <a:lnTo>
                    <a:pt x="3205861" y="1738503"/>
                  </a:lnTo>
                  <a:lnTo>
                    <a:pt x="3255336" y="1734069"/>
                  </a:lnTo>
                  <a:lnTo>
                    <a:pt x="3301900" y="1721288"/>
                  </a:lnTo>
                  <a:lnTo>
                    <a:pt x="3344775" y="1700934"/>
                  </a:lnTo>
                  <a:lnTo>
                    <a:pt x="3383185" y="1673785"/>
                  </a:lnTo>
                  <a:lnTo>
                    <a:pt x="3416352" y="1640618"/>
                  </a:lnTo>
                  <a:lnTo>
                    <a:pt x="3443501" y="1602208"/>
                  </a:lnTo>
                  <a:lnTo>
                    <a:pt x="3463855" y="1559333"/>
                  </a:lnTo>
                  <a:lnTo>
                    <a:pt x="3476636" y="1512769"/>
                  </a:lnTo>
                  <a:lnTo>
                    <a:pt x="3481069" y="1463294"/>
                  </a:lnTo>
                  <a:lnTo>
                    <a:pt x="3481069" y="275082"/>
                  </a:lnTo>
                  <a:lnTo>
                    <a:pt x="3476636" y="225643"/>
                  </a:lnTo>
                  <a:lnTo>
                    <a:pt x="3463855" y="179109"/>
                  </a:lnTo>
                  <a:lnTo>
                    <a:pt x="3443501" y="136256"/>
                  </a:lnTo>
                  <a:lnTo>
                    <a:pt x="3416352" y="97863"/>
                  </a:lnTo>
                  <a:lnTo>
                    <a:pt x="3383185" y="64706"/>
                  </a:lnTo>
                  <a:lnTo>
                    <a:pt x="3344775" y="37563"/>
                  </a:lnTo>
                  <a:lnTo>
                    <a:pt x="3301900" y="17213"/>
                  </a:lnTo>
                  <a:lnTo>
                    <a:pt x="3255336" y="4432"/>
                  </a:lnTo>
                  <a:lnTo>
                    <a:pt x="32058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86700" y="3685070"/>
              <a:ext cx="3829050" cy="20855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9480" y="3837177"/>
              <a:ext cx="3480943" cy="173850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37972" y="674192"/>
            <a:ext cx="9341485" cy="443865"/>
            <a:chOff x="537972" y="674192"/>
            <a:chExt cx="9341485" cy="44386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972" y="674192"/>
              <a:ext cx="8116316" cy="4437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69756" y="674192"/>
              <a:ext cx="454151" cy="4437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85225" y="674192"/>
              <a:ext cx="1093622" cy="44378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18159" y="1700783"/>
            <a:ext cx="7514590" cy="2087245"/>
            <a:chOff x="518159" y="1700783"/>
            <a:chExt cx="7514590" cy="2087245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8159" y="1700783"/>
              <a:ext cx="3829050" cy="208711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71525" y="1854199"/>
              <a:ext cx="3481070" cy="1738630"/>
            </a:xfrm>
            <a:custGeom>
              <a:avLst/>
              <a:gdLst/>
              <a:ahLst/>
              <a:cxnLst/>
              <a:rect l="l" t="t" r="r" b="b"/>
              <a:pathLst>
                <a:path w="3481070" h="1738629">
                  <a:moveTo>
                    <a:pt x="3205911" y="0"/>
                  </a:moveTo>
                  <a:lnTo>
                    <a:pt x="275132" y="0"/>
                  </a:lnTo>
                  <a:lnTo>
                    <a:pt x="225679" y="4432"/>
                  </a:lnTo>
                  <a:lnTo>
                    <a:pt x="179133" y="17213"/>
                  </a:lnTo>
                  <a:lnTo>
                    <a:pt x="136271" y="37563"/>
                  </a:lnTo>
                  <a:lnTo>
                    <a:pt x="97871" y="64706"/>
                  </a:lnTo>
                  <a:lnTo>
                    <a:pt x="64710" y="97863"/>
                  </a:lnTo>
                  <a:lnTo>
                    <a:pt x="37565" y="136256"/>
                  </a:lnTo>
                  <a:lnTo>
                    <a:pt x="17214" y="179109"/>
                  </a:lnTo>
                  <a:lnTo>
                    <a:pt x="4433" y="225643"/>
                  </a:lnTo>
                  <a:lnTo>
                    <a:pt x="0" y="275082"/>
                  </a:lnTo>
                  <a:lnTo>
                    <a:pt x="0" y="1463294"/>
                  </a:lnTo>
                  <a:lnTo>
                    <a:pt x="4433" y="1512769"/>
                  </a:lnTo>
                  <a:lnTo>
                    <a:pt x="17214" y="1559333"/>
                  </a:lnTo>
                  <a:lnTo>
                    <a:pt x="37565" y="1602208"/>
                  </a:lnTo>
                  <a:lnTo>
                    <a:pt x="64710" y="1640618"/>
                  </a:lnTo>
                  <a:lnTo>
                    <a:pt x="97871" y="1673785"/>
                  </a:lnTo>
                  <a:lnTo>
                    <a:pt x="136271" y="1700934"/>
                  </a:lnTo>
                  <a:lnTo>
                    <a:pt x="179133" y="1721288"/>
                  </a:lnTo>
                  <a:lnTo>
                    <a:pt x="225679" y="1734069"/>
                  </a:lnTo>
                  <a:lnTo>
                    <a:pt x="275132" y="1738502"/>
                  </a:lnTo>
                  <a:lnTo>
                    <a:pt x="3205911" y="1738502"/>
                  </a:lnTo>
                  <a:lnTo>
                    <a:pt x="3255349" y="1734069"/>
                  </a:lnTo>
                  <a:lnTo>
                    <a:pt x="3301884" y="1721288"/>
                  </a:lnTo>
                  <a:lnTo>
                    <a:pt x="3344736" y="1700934"/>
                  </a:lnTo>
                  <a:lnTo>
                    <a:pt x="3383130" y="1673785"/>
                  </a:lnTo>
                  <a:lnTo>
                    <a:pt x="3416287" y="1640618"/>
                  </a:lnTo>
                  <a:lnTo>
                    <a:pt x="3443430" y="1602208"/>
                  </a:lnTo>
                  <a:lnTo>
                    <a:pt x="3463780" y="1559333"/>
                  </a:lnTo>
                  <a:lnTo>
                    <a:pt x="3476560" y="1512769"/>
                  </a:lnTo>
                  <a:lnTo>
                    <a:pt x="3480993" y="1463294"/>
                  </a:lnTo>
                  <a:lnTo>
                    <a:pt x="3480993" y="275082"/>
                  </a:lnTo>
                  <a:lnTo>
                    <a:pt x="3476560" y="225643"/>
                  </a:lnTo>
                  <a:lnTo>
                    <a:pt x="3463780" y="179109"/>
                  </a:lnTo>
                  <a:lnTo>
                    <a:pt x="3443430" y="136256"/>
                  </a:lnTo>
                  <a:lnTo>
                    <a:pt x="3416287" y="97863"/>
                  </a:lnTo>
                  <a:lnTo>
                    <a:pt x="3383130" y="64706"/>
                  </a:lnTo>
                  <a:lnTo>
                    <a:pt x="3344736" y="37563"/>
                  </a:lnTo>
                  <a:lnTo>
                    <a:pt x="3301884" y="17213"/>
                  </a:lnTo>
                  <a:lnTo>
                    <a:pt x="3255349" y="4432"/>
                  </a:lnTo>
                  <a:lnTo>
                    <a:pt x="32059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03192" y="1700783"/>
              <a:ext cx="3829050" cy="20871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55464" y="1854199"/>
              <a:ext cx="3481069" cy="173850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086603" y="2153157"/>
            <a:ext cx="2564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4469D"/>
                </a:solidFill>
                <a:latin typeface="Tahoma"/>
                <a:cs typeface="Tahoma"/>
              </a:rPr>
              <a:t>Total</a:t>
            </a:r>
            <a:r>
              <a:rPr sz="1600" spc="-10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469D"/>
                </a:solidFill>
                <a:latin typeface="Tahoma"/>
                <a:cs typeface="Tahoma"/>
              </a:rPr>
              <a:t>value</a:t>
            </a:r>
            <a:r>
              <a:rPr sz="1600" spc="-11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4469D"/>
                </a:solidFill>
                <a:latin typeface="Tahoma"/>
                <a:cs typeface="Tahoma"/>
              </a:rPr>
              <a:t>of</a:t>
            </a:r>
            <a:r>
              <a:rPr sz="1600" spc="-9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4469D"/>
                </a:solidFill>
                <a:latin typeface="Tahoma"/>
                <a:cs typeface="Tahoma"/>
              </a:rPr>
              <a:t>cases</a:t>
            </a:r>
            <a:r>
              <a:rPr sz="1600" spc="-85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469D"/>
                </a:solidFill>
                <a:latin typeface="Tahoma"/>
                <a:cs typeface="Tahoma"/>
              </a:rPr>
              <a:t>received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86376" y="2433295"/>
            <a:ext cx="1419860" cy="9937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3600" b="1" spc="-385" dirty="0">
                <a:solidFill>
                  <a:srgbClr val="8AD7CE"/>
                </a:solidFill>
                <a:latin typeface="Tahoma"/>
                <a:cs typeface="Tahoma"/>
              </a:rPr>
              <a:t>~8,000</a:t>
            </a:r>
            <a:endParaRPr sz="3600">
              <a:latin typeface="Tahoma"/>
              <a:cs typeface="Tahoma"/>
            </a:endParaRPr>
          </a:p>
          <a:p>
            <a:pPr marL="840740">
              <a:lnSpc>
                <a:spcPct val="100000"/>
              </a:lnSpc>
              <a:spcBef>
                <a:spcPts val="385"/>
              </a:spcBef>
            </a:pPr>
            <a:r>
              <a:rPr sz="1800" b="1" spc="-520" dirty="0">
                <a:solidFill>
                  <a:srgbClr val="04469D"/>
                </a:solidFill>
                <a:latin typeface="Tahoma"/>
                <a:cs typeface="Tahoma"/>
              </a:rPr>
              <a:t>~</a:t>
            </a:r>
            <a:r>
              <a:rPr sz="1800" b="1" spc="-17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800" b="1" spc="-90" dirty="0">
                <a:solidFill>
                  <a:srgbClr val="04469D"/>
                </a:solidFill>
                <a:latin typeface="Tahoma"/>
                <a:cs typeface="Tahoma"/>
              </a:rPr>
              <a:t>320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49365" y="2710942"/>
            <a:ext cx="1028700" cy="710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4469D"/>
                </a:solidFill>
                <a:latin typeface="Tahoma"/>
                <a:cs typeface="Tahoma"/>
              </a:rPr>
              <a:t>billion</a:t>
            </a:r>
            <a:r>
              <a:rPr sz="1600" spc="-15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469D"/>
                </a:solidFill>
                <a:latin typeface="Tahoma"/>
                <a:cs typeface="Tahoma"/>
              </a:rPr>
              <a:t>VND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1600" dirty="0">
                <a:solidFill>
                  <a:srgbClr val="04469D"/>
                </a:solidFill>
                <a:latin typeface="Tahoma"/>
                <a:cs typeface="Tahoma"/>
              </a:rPr>
              <a:t>million</a:t>
            </a:r>
            <a:r>
              <a:rPr sz="1600" spc="-14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469D"/>
                </a:solidFill>
                <a:latin typeface="Tahoma"/>
                <a:cs typeface="Tahoma"/>
              </a:rPr>
              <a:t>USD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89075" y="4518786"/>
            <a:ext cx="2095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4469D"/>
                </a:solidFill>
                <a:latin typeface="Tahoma"/>
                <a:cs typeface="Tahoma"/>
              </a:rPr>
              <a:t>Successfully</a:t>
            </a:r>
            <a:r>
              <a:rPr sz="1600" spc="114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469D"/>
                </a:solidFill>
                <a:latin typeface="Tahoma"/>
                <a:cs typeface="Tahoma"/>
              </a:rPr>
              <a:t>concluded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89075" y="4762880"/>
            <a:ext cx="802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04469D"/>
                </a:solidFill>
                <a:latin typeface="Tahoma"/>
                <a:cs typeface="Tahoma"/>
              </a:rPr>
              <a:t>by</a:t>
            </a:r>
            <a:r>
              <a:rPr sz="1600" spc="-17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469D"/>
                </a:solidFill>
                <a:latin typeface="Tahoma"/>
                <a:cs typeface="Tahoma"/>
              </a:rPr>
              <a:t>a</a:t>
            </a:r>
            <a:r>
              <a:rPr sz="1600" spc="-165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469D"/>
                </a:solidFill>
                <a:latin typeface="Tahoma"/>
                <a:cs typeface="Tahoma"/>
              </a:rPr>
              <a:t>MSA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92654" y="4852161"/>
            <a:ext cx="894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50" dirty="0">
                <a:solidFill>
                  <a:srgbClr val="8AD7CE"/>
                </a:solidFill>
                <a:latin typeface="Tahoma"/>
                <a:cs typeface="Tahoma"/>
              </a:rPr>
              <a:t>91%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9924" y="5686755"/>
            <a:ext cx="2493010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dirty="0">
                <a:solidFill>
                  <a:srgbClr val="04469D"/>
                </a:solidFill>
                <a:latin typeface="Tahoma"/>
                <a:cs typeface="Tahoma"/>
              </a:rPr>
              <a:t>(Cases</a:t>
            </a:r>
            <a:r>
              <a:rPr sz="900" spc="-4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04469D"/>
                </a:solidFill>
                <a:latin typeface="Tahoma"/>
                <a:cs typeface="Tahoma"/>
              </a:rPr>
              <a:t>with</a:t>
            </a:r>
            <a:r>
              <a:rPr sz="900" spc="-3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04469D"/>
                </a:solidFill>
                <a:latin typeface="Tahoma"/>
                <a:cs typeface="Tahoma"/>
              </a:rPr>
              <a:t>the</a:t>
            </a:r>
            <a:r>
              <a:rPr sz="900" spc="-25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04469D"/>
                </a:solidFill>
                <a:latin typeface="Tahoma"/>
                <a:cs typeface="Tahoma"/>
              </a:rPr>
              <a:t>involvement</a:t>
            </a:r>
            <a:r>
              <a:rPr sz="900" spc="-7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04469D"/>
                </a:solidFill>
                <a:latin typeface="Tahoma"/>
                <a:cs typeface="Tahoma"/>
              </a:rPr>
              <a:t>of</a:t>
            </a:r>
            <a:r>
              <a:rPr sz="900" spc="-10" dirty="0">
                <a:solidFill>
                  <a:srgbClr val="04469D"/>
                </a:solidFill>
                <a:latin typeface="Tahoma"/>
                <a:cs typeface="Tahoma"/>
              </a:rPr>
              <a:t> VMC’s</a:t>
            </a:r>
            <a:r>
              <a:rPr sz="900" spc="-5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4469D"/>
                </a:solidFill>
                <a:latin typeface="Tahoma"/>
                <a:cs typeface="Tahoma"/>
              </a:rPr>
              <a:t>mediators)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76477" y="4156836"/>
            <a:ext cx="3060700" cy="257810"/>
            <a:chOff x="876477" y="4156836"/>
            <a:chExt cx="3060700" cy="257810"/>
          </a:xfrm>
        </p:grpSpPr>
        <p:sp>
          <p:nvSpPr>
            <p:cNvPr id="26" name="object 26"/>
            <p:cNvSpPr/>
            <p:nvPr/>
          </p:nvSpPr>
          <p:spPr>
            <a:xfrm>
              <a:off x="882827" y="4163186"/>
              <a:ext cx="3048000" cy="245110"/>
            </a:xfrm>
            <a:custGeom>
              <a:avLst/>
              <a:gdLst/>
              <a:ahLst/>
              <a:cxnLst/>
              <a:rect l="l" t="t" r="r" b="b"/>
              <a:pathLst>
                <a:path w="3048000" h="245110">
                  <a:moveTo>
                    <a:pt x="2925648" y="0"/>
                  </a:moveTo>
                  <a:lnTo>
                    <a:pt x="122351" y="0"/>
                  </a:lnTo>
                  <a:lnTo>
                    <a:pt x="74725" y="9628"/>
                  </a:lnTo>
                  <a:lnTo>
                    <a:pt x="35834" y="35877"/>
                  </a:lnTo>
                  <a:lnTo>
                    <a:pt x="9614" y="74795"/>
                  </a:lnTo>
                  <a:lnTo>
                    <a:pt x="0" y="122427"/>
                  </a:lnTo>
                  <a:lnTo>
                    <a:pt x="9614" y="170041"/>
                  </a:lnTo>
                  <a:lnTo>
                    <a:pt x="35834" y="208915"/>
                  </a:lnTo>
                  <a:lnTo>
                    <a:pt x="74725" y="235120"/>
                  </a:lnTo>
                  <a:lnTo>
                    <a:pt x="122351" y="244729"/>
                  </a:lnTo>
                  <a:lnTo>
                    <a:pt x="2925648" y="244729"/>
                  </a:lnTo>
                  <a:lnTo>
                    <a:pt x="2973261" y="235120"/>
                  </a:lnTo>
                  <a:lnTo>
                    <a:pt x="3012135" y="208915"/>
                  </a:lnTo>
                  <a:lnTo>
                    <a:pt x="3038340" y="170041"/>
                  </a:lnTo>
                  <a:lnTo>
                    <a:pt x="3047949" y="122427"/>
                  </a:lnTo>
                  <a:lnTo>
                    <a:pt x="3038340" y="74795"/>
                  </a:lnTo>
                  <a:lnTo>
                    <a:pt x="3012135" y="35877"/>
                  </a:lnTo>
                  <a:lnTo>
                    <a:pt x="2973261" y="9628"/>
                  </a:lnTo>
                  <a:lnTo>
                    <a:pt x="2925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2827" y="4163186"/>
              <a:ext cx="3048000" cy="245110"/>
            </a:xfrm>
            <a:custGeom>
              <a:avLst/>
              <a:gdLst/>
              <a:ahLst/>
              <a:cxnLst/>
              <a:rect l="l" t="t" r="r" b="b"/>
              <a:pathLst>
                <a:path w="3048000" h="245110">
                  <a:moveTo>
                    <a:pt x="0" y="122427"/>
                  </a:moveTo>
                  <a:lnTo>
                    <a:pt x="9614" y="74795"/>
                  </a:lnTo>
                  <a:lnTo>
                    <a:pt x="35834" y="35877"/>
                  </a:lnTo>
                  <a:lnTo>
                    <a:pt x="74725" y="9628"/>
                  </a:lnTo>
                  <a:lnTo>
                    <a:pt x="122351" y="0"/>
                  </a:lnTo>
                  <a:lnTo>
                    <a:pt x="2925648" y="0"/>
                  </a:lnTo>
                  <a:lnTo>
                    <a:pt x="2973261" y="9628"/>
                  </a:lnTo>
                  <a:lnTo>
                    <a:pt x="3012135" y="35877"/>
                  </a:lnTo>
                  <a:lnTo>
                    <a:pt x="3038340" y="74795"/>
                  </a:lnTo>
                  <a:lnTo>
                    <a:pt x="3047949" y="122427"/>
                  </a:lnTo>
                  <a:lnTo>
                    <a:pt x="3038340" y="170041"/>
                  </a:lnTo>
                  <a:lnTo>
                    <a:pt x="3012135" y="208914"/>
                  </a:lnTo>
                  <a:lnTo>
                    <a:pt x="2973261" y="235120"/>
                  </a:lnTo>
                  <a:lnTo>
                    <a:pt x="2925648" y="244729"/>
                  </a:lnTo>
                  <a:lnTo>
                    <a:pt x="122351" y="244729"/>
                  </a:lnTo>
                  <a:lnTo>
                    <a:pt x="74725" y="235120"/>
                  </a:lnTo>
                  <a:lnTo>
                    <a:pt x="35834" y="208915"/>
                  </a:lnTo>
                  <a:lnTo>
                    <a:pt x="9614" y="170041"/>
                  </a:lnTo>
                  <a:lnTo>
                    <a:pt x="0" y="12242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2827" y="4163186"/>
              <a:ext cx="2774772" cy="24472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314191" y="4202684"/>
            <a:ext cx="228600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spc="-200" dirty="0">
                <a:solidFill>
                  <a:srgbClr val="FFFFFF"/>
                </a:solidFill>
                <a:latin typeface="Tahoma"/>
                <a:cs typeface="Tahoma"/>
              </a:rPr>
              <a:t>91%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76843" y="4539234"/>
            <a:ext cx="11569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4469D"/>
                </a:solidFill>
                <a:latin typeface="Tahoma"/>
                <a:cs typeface="Tahoma"/>
              </a:rPr>
              <a:t>With </a:t>
            </a:r>
            <a:r>
              <a:rPr sz="1600" spc="-10" dirty="0">
                <a:solidFill>
                  <a:srgbClr val="04469D"/>
                </a:solidFill>
                <a:latin typeface="Tahoma"/>
                <a:cs typeface="Tahoma"/>
              </a:rPr>
              <a:t>participation </a:t>
            </a:r>
            <a:r>
              <a:rPr sz="1600" dirty="0">
                <a:solidFill>
                  <a:srgbClr val="04469D"/>
                </a:solidFill>
                <a:latin typeface="Tahoma"/>
                <a:cs typeface="Tahoma"/>
              </a:rPr>
              <a:t>of</a:t>
            </a:r>
            <a:r>
              <a:rPr sz="1600" spc="-13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469D"/>
                </a:solidFill>
                <a:latin typeface="Tahoma"/>
                <a:cs typeface="Tahoma"/>
              </a:rPr>
              <a:t>lawyers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286492" y="4629734"/>
            <a:ext cx="9582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60" dirty="0">
                <a:solidFill>
                  <a:srgbClr val="8AD7CE"/>
                </a:solidFill>
                <a:latin typeface="Tahoma"/>
                <a:cs typeface="Tahoma"/>
              </a:rPr>
              <a:t>44%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253221" y="4156836"/>
            <a:ext cx="3060700" cy="257810"/>
            <a:chOff x="8253221" y="4156836"/>
            <a:chExt cx="3060700" cy="257810"/>
          </a:xfrm>
        </p:grpSpPr>
        <p:sp>
          <p:nvSpPr>
            <p:cNvPr id="33" name="object 33"/>
            <p:cNvSpPr/>
            <p:nvPr/>
          </p:nvSpPr>
          <p:spPr>
            <a:xfrm>
              <a:off x="8259571" y="4163186"/>
              <a:ext cx="3048000" cy="245110"/>
            </a:xfrm>
            <a:custGeom>
              <a:avLst/>
              <a:gdLst/>
              <a:ahLst/>
              <a:cxnLst/>
              <a:rect l="l" t="t" r="r" b="b"/>
              <a:pathLst>
                <a:path w="3048000" h="245110">
                  <a:moveTo>
                    <a:pt x="2925572" y="0"/>
                  </a:moveTo>
                  <a:lnTo>
                    <a:pt x="122300" y="0"/>
                  </a:lnTo>
                  <a:lnTo>
                    <a:pt x="74687" y="9628"/>
                  </a:lnTo>
                  <a:lnTo>
                    <a:pt x="35813" y="35877"/>
                  </a:lnTo>
                  <a:lnTo>
                    <a:pt x="9608" y="74795"/>
                  </a:lnTo>
                  <a:lnTo>
                    <a:pt x="0" y="122427"/>
                  </a:lnTo>
                  <a:lnTo>
                    <a:pt x="9608" y="170041"/>
                  </a:lnTo>
                  <a:lnTo>
                    <a:pt x="35813" y="208915"/>
                  </a:lnTo>
                  <a:lnTo>
                    <a:pt x="74687" y="235120"/>
                  </a:lnTo>
                  <a:lnTo>
                    <a:pt x="122300" y="244729"/>
                  </a:lnTo>
                  <a:lnTo>
                    <a:pt x="2925572" y="244729"/>
                  </a:lnTo>
                  <a:lnTo>
                    <a:pt x="2973258" y="235120"/>
                  </a:lnTo>
                  <a:lnTo>
                    <a:pt x="3012170" y="208915"/>
                  </a:lnTo>
                  <a:lnTo>
                    <a:pt x="3038389" y="170041"/>
                  </a:lnTo>
                  <a:lnTo>
                    <a:pt x="3048000" y="122427"/>
                  </a:lnTo>
                  <a:lnTo>
                    <a:pt x="3038389" y="74795"/>
                  </a:lnTo>
                  <a:lnTo>
                    <a:pt x="3012170" y="35877"/>
                  </a:lnTo>
                  <a:lnTo>
                    <a:pt x="2973258" y="9628"/>
                  </a:lnTo>
                  <a:lnTo>
                    <a:pt x="2925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259571" y="4163186"/>
              <a:ext cx="3048000" cy="245110"/>
            </a:xfrm>
            <a:custGeom>
              <a:avLst/>
              <a:gdLst/>
              <a:ahLst/>
              <a:cxnLst/>
              <a:rect l="l" t="t" r="r" b="b"/>
              <a:pathLst>
                <a:path w="3048000" h="245110">
                  <a:moveTo>
                    <a:pt x="0" y="122427"/>
                  </a:moveTo>
                  <a:lnTo>
                    <a:pt x="9608" y="74795"/>
                  </a:lnTo>
                  <a:lnTo>
                    <a:pt x="35813" y="35877"/>
                  </a:lnTo>
                  <a:lnTo>
                    <a:pt x="74687" y="9628"/>
                  </a:lnTo>
                  <a:lnTo>
                    <a:pt x="122300" y="0"/>
                  </a:lnTo>
                  <a:lnTo>
                    <a:pt x="2925572" y="0"/>
                  </a:lnTo>
                  <a:lnTo>
                    <a:pt x="2973258" y="9628"/>
                  </a:lnTo>
                  <a:lnTo>
                    <a:pt x="3012170" y="35877"/>
                  </a:lnTo>
                  <a:lnTo>
                    <a:pt x="3038389" y="74795"/>
                  </a:lnTo>
                  <a:lnTo>
                    <a:pt x="3048000" y="122427"/>
                  </a:lnTo>
                  <a:lnTo>
                    <a:pt x="3038389" y="170041"/>
                  </a:lnTo>
                  <a:lnTo>
                    <a:pt x="3012170" y="208914"/>
                  </a:lnTo>
                  <a:lnTo>
                    <a:pt x="2973258" y="235120"/>
                  </a:lnTo>
                  <a:lnTo>
                    <a:pt x="2925572" y="244729"/>
                  </a:lnTo>
                  <a:lnTo>
                    <a:pt x="122300" y="244729"/>
                  </a:lnTo>
                  <a:lnTo>
                    <a:pt x="74687" y="235120"/>
                  </a:lnTo>
                  <a:lnTo>
                    <a:pt x="35813" y="208915"/>
                  </a:lnTo>
                  <a:lnTo>
                    <a:pt x="9608" y="170041"/>
                  </a:lnTo>
                  <a:lnTo>
                    <a:pt x="0" y="12242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59571" y="4163186"/>
              <a:ext cx="1443227" cy="24472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9321800" y="4202684"/>
            <a:ext cx="266700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spc="-100" dirty="0">
                <a:solidFill>
                  <a:srgbClr val="FFFFFF"/>
                </a:solidFill>
                <a:latin typeface="Tahoma"/>
                <a:cs typeface="Tahoma"/>
              </a:rPr>
              <a:t>44%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39309" y="4567809"/>
            <a:ext cx="19519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4469D"/>
                </a:solidFill>
                <a:latin typeface="Tahoma"/>
                <a:cs typeface="Tahoma"/>
              </a:rPr>
              <a:t>Voluntarily</a:t>
            </a:r>
            <a:r>
              <a:rPr sz="1600" spc="-145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469D"/>
                </a:solidFill>
                <a:latin typeface="Tahoma"/>
                <a:cs typeface="Tahoma"/>
              </a:rPr>
              <a:t>implement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39309" y="4811648"/>
            <a:ext cx="745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4469D"/>
                </a:solidFill>
                <a:latin typeface="Tahoma"/>
                <a:cs typeface="Tahoma"/>
              </a:rPr>
              <a:t>the</a:t>
            </a:r>
            <a:r>
              <a:rPr sz="1600" spc="-145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469D"/>
                </a:solidFill>
                <a:latin typeface="Tahoma"/>
                <a:cs typeface="Tahoma"/>
              </a:rPr>
              <a:t>MSA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92722" y="4852161"/>
            <a:ext cx="1203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830" dirty="0">
                <a:solidFill>
                  <a:srgbClr val="8AD7CE"/>
                </a:solidFill>
                <a:latin typeface="Tahoma"/>
                <a:cs typeface="Tahoma"/>
              </a:rPr>
              <a:t>100%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29287" y="4593537"/>
            <a:ext cx="319405" cy="319405"/>
          </a:xfrm>
          <a:custGeom>
            <a:avLst/>
            <a:gdLst/>
            <a:ahLst/>
            <a:cxnLst/>
            <a:rect l="l" t="t" r="r" b="b"/>
            <a:pathLst>
              <a:path w="319405" h="319404">
                <a:moveTo>
                  <a:pt x="218800" y="283069"/>
                </a:moveTo>
                <a:lnTo>
                  <a:pt x="100498" y="283069"/>
                </a:lnTo>
                <a:lnTo>
                  <a:pt x="109596" y="286424"/>
                </a:lnTo>
                <a:lnTo>
                  <a:pt x="139612" y="312284"/>
                </a:lnTo>
                <a:lnTo>
                  <a:pt x="148975" y="317582"/>
                </a:lnTo>
                <a:lnTo>
                  <a:pt x="159668" y="319348"/>
                </a:lnTo>
                <a:lnTo>
                  <a:pt x="170391" y="317582"/>
                </a:lnTo>
                <a:lnTo>
                  <a:pt x="179842" y="312284"/>
                </a:lnTo>
                <a:lnTo>
                  <a:pt x="209857" y="286424"/>
                </a:lnTo>
                <a:lnTo>
                  <a:pt x="218800" y="283069"/>
                </a:lnTo>
                <a:close/>
              </a:path>
              <a:path w="319405" h="319404">
                <a:moveTo>
                  <a:pt x="252164" y="36276"/>
                </a:moveTo>
                <a:lnTo>
                  <a:pt x="66653" y="36276"/>
                </a:lnTo>
                <a:lnTo>
                  <a:pt x="35840" y="67087"/>
                </a:lnTo>
                <a:lnTo>
                  <a:pt x="35840" y="100610"/>
                </a:lnTo>
                <a:lnTo>
                  <a:pt x="32491" y="109546"/>
                </a:lnTo>
                <a:lnTo>
                  <a:pt x="28497" y="114335"/>
                </a:lnTo>
                <a:lnTo>
                  <a:pt x="6944" y="139721"/>
                </a:lnTo>
                <a:lnTo>
                  <a:pt x="1736" y="149053"/>
                </a:lnTo>
                <a:lnTo>
                  <a:pt x="0" y="159673"/>
                </a:lnTo>
                <a:lnTo>
                  <a:pt x="599" y="163342"/>
                </a:lnTo>
                <a:lnTo>
                  <a:pt x="1796" y="170403"/>
                </a:lnTo>
                <a:lnTo>
                  <a:pt x="6944" y="179630"/>
                </a:lnTo>
                <a:lnTo>
                  <a:pt x="28497" y="205010"/>
                </a:lnTo>
                <a:lnTo>
                  <a:pt x="32491" y="209799"/>
                </a:lnTo>
                <a:lnTo>
                  <a:pt x="35840" y="218741"/>
                </a:lnTo>
                <a:lnTo>
                  <a:pt x="35840" y="252264"/>
                </a:lnTo>
                <a:lnTo>
                  <a:pt x="38274" y="264215"/>
                </a:lnTo>
                <a:lnTo>
                  <a:pt x="44899" y="274011"/>
                </a:lnTo>
                <a:lnTo>
                  <a:pt x="54698" y="280635"/>
                </a:lnTo>
                <a:lnTo>
                  <a:pt x="66653" y="283069"/>
                </a:lnTo>
                <a:lnTo>
                  <a:pt x="252327" y="283069"/>
                </a:lnTo>
                <a:lnTo>
                  <a:pt x="264279" y="280635"/>
                </a:lnTo>
                <a:lnTo>
                  <a:pt x="274078" y="274011"/>
                </a:lnTo>
                <a:lnTo>
                  <a:pt x="280705" y="264215"/>
                </a:lnTo>
                <a:lnTo>
                  <a:pt x="283140" y="252265"/>
                </a:lnTo>
                <a:lnTo>
                  <a:pt x="283198" y="218741"/>
                </a:lnTo>
                <a:lnTo>
                  <a:pt x="286372" y="210117"/>
                </a:lnTo>
                <a:lnTo>
                  <a:pt x="137217" y="210117"/>
                </a:lnTo>
                <a:lnTo>
                  <a:pt x="134186" y="208839"/>
                </a:lnTo>
                <a:lnTo>
                  <a:pt x="88686" y="163342"/>
                </a:lnTo>
                <a:lnTo>
                  <a:pt x="88686" y="155685"/>
                </a:lnTo>
                <a:lnTo>
                  <a:pt x="97947" y="146425"/>
                </a:lnTo>
                <a:lnTo>
                  <a:pt x="175215" y="146425"/>
                </a:lnTo>
                <a:lnTo>
                  <a:pt x="213693" y="107950"/>
                </a:lnTo>
                <a:lnTo>
                  <a:pt x="285734" y="107950"/>
                </a:lnTo>
                <a:lnTo>
                  <a:pt x="282978" y="100611"/>
                </a:lnTo>
                <a:lnTo>
                  <a:pt x="282978" y="67087"/>
                </a:lnTo>
                <a:lnTo>
                  <a:pt x="280544" y="55133"/>
                </a:lnTo>
                <a:lnTo>
                  <a:pt x="273918" y="45335"/>
                </a:lnTo>
                <a:lnTo>
                  <a:pt x="264119" y="38710"/>
                </a:lnTo>
                <a:lnTo>
                  <a:pt x="252164" y="36276"/>
                </a:lnTo>
                <a:close/>
              </a:path>
              <a:path w="319405" h="319404">
                <a:moveTo>
                  <a:pt x="285734" y="107950"/>
                </a:moveTo>
                <a:lnTo>
                  <a:pt x="221357" y="107950"/>
                </a:lnTo>
                <a:lnTo>
                  <a:pt x="230612" y="117210"/>
                </a:lnTo>
                <a:lnTo>
                  <a:pt x="230612" y="124874"/>
                </a:lnTo>
                <a:lnTo>
                  <a:pt x="146640" y="208839"/>
                </a:lnTo>
                <a:lnTo>
                  <a:pt x="143603" y="210117"/>
                </a:lnTo>
                <a:lnTo>
                  <a:pt x="286372" y="210117"/>
                </a:lnTo>
                <a:lnTo>
                  <a:pt x="286489" y="209799"/>
                </a:lnTo>
                <a:lnTo>
                  <a:pt x="312351" y="179786"/>
                </a:lnTo>
                <a:lnTo>
                  <a:pt x="317558" y="170403"/>
                </a:lnTo>
                <a:lnTo>
                  <a:pt x="286333" y="109546"/>
                </a:lnTo>
                <a:lnTo>
                  <a:pt x="285734" y="107950"/>
                </a:lnTo>
                <a:close/>
              </a:path>
              <a:path w="319405" h="319404">
                <a:moveTo>
                  <a:pt x="175215" y="146425"/>
                </a:moveTo>
                <a:lnTo>
                  <a:pt x="105605" y="146425"/>
                </a:lnTo>
                <a:lnTo>
                  <a:pt x="140410" y="181227"/>
                </a:lnTo>
                <a:lnTo>
                  <a:pt x="175215" y="146425"/>
                </a:lnTo>
                <a:close/>
              </a:path>
              <a:path w="319405" h="319404">
                <a:moveTo>
                  <a:pt x="159629" y="0"/>
                </a:moveTo>
                <a:lnTo>
                  <a:pt x="148907" y="1765"/>
                </a:lnTo>
                <a:lnTo>
                  <a:pt x="139456" y="7062"/>
                </a:lnTo>
                <a:lnTo>
                  <a:pt x="114386" y="28930"/>
                </a:lnTo>
                <a:lnTo>
                  <a:pt x="109596" y="32921"/>
                </a:lnTo>
                <a:lnTo>
                  <a:pt x="100498" y="36276"/>
                </a:lnTo>
                <a:lnTo>
                  <a:pt x="218800" y="36276"/>
                </a:lnTo>
                <a:lnTo>
                  <a:pt x="209701" y="32921"/>
                </a:lnTo>
                <a:lnTo>
                  <a:pt x="179686" y="7062"/>
                </a:lnTo>
                <a:lnTo>
                  <a:pt x="170323" y="1765"/>
                </a:lnTo>
                <a:lnTo>
                  <a:pt x="159629" y="0"/>
                </a:lnTo>
                <a:close/>
              </a:path>
            </a:pathLst>
          </a:custGeom>
          <a:solidFill>
            <a:srgbClr val="043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49914" y="4471187"/>
            <a:ext cx="383540" cy="360045"/>
          </a:xfrm>
          <a:custGeom>
            <a:avLst/>
            <a:gdLst/>
            <a:ahLst/>
            <a:cxnLst/>
            <a:rect l="l" t="t" r="r" b="b"/>
            <a:pathLst>
              <a:path w="383539" h="360045">
                <a:moveTo>
                  <a:pt x="151523" y="63792"/>
                </a:moveTo>
                <a:lnTo>
                  <a:pt x="112814" y="25095"/>
                </a:lnTo>
                <a:lnTo>
                  <a:pt x="105702" y="25095"/>
                </a:lnTo>
                <a:lnTo>
                  <a:pt x="96939" y="33858"/>
                </a:lnTo>
                <a:lnTo>
                  <a:pt x="96939" y="40970"/>
                </a:lnTo>
                <a:lnTo>
                  <a:pt x="131254" y="75285"/>
                </a:lnTo>
                <a:lnTo>
                  <a:pt x="133451" y="77470"/>
                </a:lnTo>
                <a:lnTo>
                  <a:pt x="136321" y="78574"/>
                </a:lnTo>
                <a:lnTo>
                  <a:pt x="142074" y="78574"/>
                </a:lnTo>
                <a:lnTo>
                  <a:pt x="144945" y="77470"/>
                </a:lnTo>
                <a:lnTo>
                  <a:pt x="151523" y="70904"/>
                </a:lnTo>
                <a:lnTo>
                  <a:pt x="151523" y="63792"/>
                </a:lnTo>
                <a:close/>
              </a:path>
              <a:path w="383539" h="360045">
                <a:moveTo>
                  <a:pt x="202806" y="5029"/>
                </a:moveTo>
                <a:lnTo>
                  <a:pt x="197777" y="0"/>
                </a:lnTo>
                <a:lnTo>
                  <a:pt x="185381" y="0"/>
                </a:lnTo>
                <a:lnTo>
                  <a:pt x="180352" y="5029"/>
                </a:lnTo>
                <a:lnTo>
                  <a:pt x="180352" y="54495"/>
                </a:lnTo>
                <a:lnTo>
                  <a:pt x="185381" y="59524"/>
                </a:lnTo>
                <a:lnTo>
                  <a:pt x="191579" y="59524"/>
                </a:lnTo>
                <a:lnTo>
                  <a:pt x="197777" y="59524"/>
                </a:lnTo>
                <a:lnTo>
                  <a:pt x="202806" y="54495"/>
                </a:lnTo>
                <a:lnTo>
                  <a:pt x="202806" y="5029"/>
                </a:lnTo>
                <a:close/>
              </a:path>
              <a:path w="383539" h="360045">
                <a:moveTo>
                  <a:pt x="286219" y="33858"/>
                </a:moveTo>
                <a:lnTo>
                  <a:pt x="277456" y="25095"/>
                </a:lnTo>
                <a:lnTo>
                  <a:pt x="270344" y="25095"/>
                </a:lnTo>
                <a:lnTo>
                  <a:pt x="231648" y="63792"/>
                </a:lnTo>
                <a:lnTo>
                  <a:pt x="231648" y="70904"/>
                </a:lnTo>
                <a:lnTo>
                  <a:pt x="238226" y="77470"/>
                </a:lnTo>
                <a:lnTo>
                  <a:pt x="241096" y="78574"/>
                </a:lnTo>
                <a:lnTo>
                  <a:pt x="243967" y="78574"/>
                </a:lnTo>
                <a:lnTo>
                  <a:pt x="246837" y="78574"/>
                </a:lnTo>
                <a:lnTo>
                  <a:pt x="249707" y="77470"/>
                </a:lnTo>
                <a:lnTo>
                  <a:pt x="286219" y="40970"/>
                </a:lnTo>
                <a:lnTo>
                  <a:pt x="286219" y="33858"/>
                </a:lnTo>
                <a:close/>
              </a:path>
              <a:path w="383539" h="360045">
                <a:moveTo>
                  <a:pt x="299847" y="176428"/>
                </a:moveTo>
                <a:lnTo>
                  <a:pt x="248831" y="115074"/>
                </a:lnTo>
                <a:lnTo>
                  <a:pt x="217081" y="101917"/>
                </a:lnTo>
                <a:lnTo>
                  <a:pt x="148920" y="101917"/>
                </a:lnTo>
                <a:lnTo>
                  <a:pt x="103949" y="120548"/>
                </a:lnTo>
                <a:lnTo>
                  <a:pt x="100114" y="124371"/>
                </a:lnTo>
                <a:lnTo>
                  <a:pt x="5029" y="124371"/>
                </a:lnTo>
                <a:lnTo>
                  <a:pt x="0" y="129400"/>
                </a:lnTo>
                <a:lnTo>
                  <a:pt x="0" y="261518"/>
                </a:lnTo>
                <a:lnTo>
                  <a:pt x="5029" y="266547"/>
                </a:lnTo>
                <a:lnTo>
                  <a:pt x="67195" y="266547"/>
                </a:lnTo>
                <a:lnTo>
                  <a:pt x="95948" y="295300"/>
                </a:lnTo>
                <a:lnTo>
                  <a:pt x="98806" y="296481"/>
                </a:lnTo>
                <a:lnTo>
                  <a:pt x="111950" y="296481"/>
                </a:lnTo>
                <a:lnTo>
                  <a:pt x="108178" y="290652"/>
                </a:lnTo>
                <a:lnTo>
                  <a:pt x="105752" y="284149"/>
                </a:lnTo>
                <a:lnTo>
                  <a:pt x="104813" y="277342"/>
                </a:lnTo>
                <a:lnTo>
                  <a:pt x="98691" y="274866"/>
                </a:lnTo>
                <a:lnTo>
                  <a:pt x="92964" y="271564"/>
                </a:lnTo>
                <a:lnTo>
                  <a:pt x="87731" y="267474"/>
                </a:lnTo>
                <a:lnTo>
                  <a:pt x="83058" y="262636"/>
                </a:lnTo>
                <a:lnTo>
                  <a:pt x="74002" y="246011"/>
                </a:lnTo>
                <a:lnTo>
                  <a:pt x="72097" y="227825"/>
                </a:lnTo>
                <a:lnTo>
                  <a:pt x="77139" y="210235"/>
                </a:lnTo>
                <a:lnTo>
                  <a:pt x="88938" y="195440"/>
                </a:lnTo>
                <a:lnTo>
                  <a:pt x="131597" y="159639"/>
                </a:lnTo>
                <a:lnTo>
                  <a:pt x="219760" y="159639"/>
                </a:lnTo>
                <a:lnTo>
                  <a:pt x="222618" y="160820"/>
                </a:lnTo>
                <a:lnTo>
                  <a:pt x="256070" y="194259"/>
                </a:lnTo>
                <a:lnTo>
                  <a:pt x="264642" y="199961"/>
                </a:lnTo>
                <a:lnTo>
                  <a:pt x="274459" y="201904"/>
                </a:lnTo>
                <a:lnTo>
                  <a:pt x="284238" y="200037"/>
                </a:lnTo>
                <a:lnTo>
                  <a:pt x="292722" y="194310"/>
                </a:lnTo>
                <a:lnTo>
                  <a:pt x="298107" y="185928"/>
                </a:lnTo>
                <a:lnTo>
                  <a:pt x="299847" y="176428"/>
                </a:lnTo>
                <a:close/>
              </a:path>
              <a:path w="383539" h="360045">
                <a:moveTo>
                  <a:pt x="383159" y="152590"/>
                </a:moveTo>
                <a:lnTo>
                  <a:pt x="378129" y="147561"/>
                </a:lnTo>
                <a:lnTo>
                  <a:pt x="312470" y="147561"/>
                </a:lnTo>
                <a:lnTo>
                  <a:pt x="320281" y="162902"/>
                </a:lnTo>
                <a:lnTo>
                  <a:pt x="322186" y="179641"/>
                </a:lnTo>
                <a:lnTo>
                  <a:pt x="300977" y="216496"/>
                </a:lnTo>
                <a:lnTo>
                  <a:pt x="274421" y="224510"/>
                </a:lnTo>
                <a:lnTo>
                  <a:pt x="264998" y="223596"/>
                </a:lnTo>
                <a:lnTo>
                  <a:pt x="256070" y="220891"/>
                </a:lnTo>
                <a:lnTo>
                  <a:pt x="247853" y="216496"/>
                </a:lnTo>
                <a:lnTo>
                  <a:pt x="240550" y="210502"/>
                </a:lnTo>
                <a:lnTo>
                  <a:pt x="212140" y="182092"/>
                </a:lnTo>
                <a:lnTo>
                  <a:pt x="137668" y="182092"/>
                </a:lnTo>
                <a:lnTo>
                  <a:pt x="100368" y="213372"/>
                </a:lnTo>
                <a:lnTo>
                  <a:pt x="94119" y="221221"/>
                </a:lnTo>
                <a:lnTo>
                  <a:pt x="91440" y="230530"/>
                </a:lnTo>
                <a:lnTo>
                  <a:pt x="92456" y="240157"/>
                </a:lnTo>
                <a:lnTo>
                  <a:pt x="97256" y="248958"/>
                </a:lnTo>
                <a:lnTo>
                  <a:pt x="105092" y="255219"/>
                </a:lnTo>
                <a:lnTo>
                  <a:pt x="114401" y="257886"/>
                </a:lnTo>
                <a:lnTo>
                  <a:pt x="124028" y="256870"/>
                </a:lnTo>
                <a:lnTo>
                  <a:pt x="132842" y="252069"/>
                </a:lnTo>
                <a:lnTo>
                  <a:pt x="126580" y="259905"/>
                </a:lnTo>
                <a:lnTo>
                  <a:pt x="123913" y="269214"/>
                </a:lnTo>
                <a:lnTo>
                  <a:pt x="124929" y="278841"/>
                </a:lnTo>
                <a:lnTo>
                  <a:pt x="129730" y="287655"/>
                </a:lnTo>
                <a:lnTo>
                  <a:pt x="137566" y="293903"/>
                </a:lnTo>
                <a:lnTo>
                  <a:pt x="146875" y="296583"/>
                </a:lnTo>
                <a:lnTo>
                  <a:pt x="156502" y="295567"/>
                </a:lnTo>
                <a:lnTo>
                  <a:pt x="165303" y="290766"/>
                </a:lnTo>
                <a:lnTo>
                  <a:pt x="159054" y="298602"/>
                </a:lnTo>
                <a:lnTo>
                  <a:pt x="156387" y="307911"/>
                </a:lnTo>
                <a:lnTo>
                  <a:pt x="157391" y="317538"/>
                </a:lnTo>
                <a:lnTo>
                  <a:pt x="162191" y="326351"/>
                </a:lnTo>
                <a:lnTo>
                  <a:pt x="170040" y="332600"/>
                </a:lnTo>
                <a:lnTo>
                  <a:pt x="179349" y="335267"/>
                </a:lnTo>
                <a:lnTo>
                  <a:pt x="188976" y="334251"/>
                </a:lnTo>
                <a:lnTo>
                  <a:pt x="197777" y="329463"/>
                </a:lnTo>
                <a:lnTo>
                  <a:pt x="214972" y="315036"/>
                </a:lnTo>
                <a:lnTo>
                  <a:pt x="208724" y="322872"/>
                </a:lnTo>
                <a:lnTo>
                  <a:pt x="206057" y="332168"/>
                </a:lnTo>
                <a:lnTo>
                  <a:pt x="207073" y="341807"/>
                </a:lnTo>
                <a:lnTo>
                  <a:pt x="211874" y="350608"/>
                </a:lnTo>
                <a:lnTo>
                  <a:pt x="219710" y="356857"/>
                </a:lnTo>
                <a:lnTo>
                  <a:pt x="229006" y="359537"/>
                </a:lnTo>
                <a:lnTo>
                  <a:pt x="238645" y="358521"/>
                </a:lnTo>
                <a:lnTo>
                  <a:pt x="247446" y="353720"/>
                </a:lnTo>
                <a:lnTo>
                  <a:pt x="323710" y="289737"/>
                </a:lnTo>
                <a:lnTo>
                  <a:pt x="378129" y="289737"/>
                </a:lnTo>
                <a:lnTo>
                  <a:pt x="383159" y="284708"/>
                </a:lnTo>
                <a:lnTo>
                  <a:pt x="383159" y="158788"/>
                </a:lnTo>
                <a:lnTo>
                  <a:pt x="383159" y="152590"/>
                </a:lnTo>
                <a:close/>
              </a:path>
            </a:pathLst>
          </a:custGeom>
          <a:solidFill>
            <a:srgbClr val="043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8347732" y="4594943"/>
            <a:ext cx="202565" cy="383540"/>
            <a:chOff x="8347732" y="4594943"/>
            <a:chExt cx="202565" cy="383540"/>
          </a:xfrm>
        </p:grpSpPr>
        <p:sp>
          <p:nvSpPr>
            <p:cNvPr id="43" name="object 43"/>
            <p:cNvSpPr/>
            <p:nvPr/>
          </p:nvSpPr>
          <p:spPr>
            <a:xfrm>
              <a:off x="8347732" y="4661853"/>
              <a:ext cx="202565" cy="316230"/>
            </a:xfrm>
            <a:custGeom>
              <a:avLst/>
              <a:gdLst/>
              <a:ahLst/>
              <a:cxnLst/>
              <a:rect l="l" t="t" r="r" b="b"/>
              <a:pathLst>
                <a:path w="202565" h="316229">
                  <a:moveTo>
                    <a:pt x="101027" y="0"/>
                  </a:moveTo>
                  <a:lnTo>
                    <a:pt x="53575" y="26183"/>
                  </a:lnTo>
                  <a:lnTo>
                    <a:pt x="15721" y="30517"/>
                  </a:lnTo>
                  <a:lnTo>
                    <a:pt x="20535" y="49593"/>
                  </a:lnTo>
                  <a:lnTo>
                    <a:pt x="29350" y="66717"/>
                  </a:lnTo>
                  <a:lnTo>
                    <a:pt x="41627" y="81349"/>
                  </a:lnTo>
                  <a:lnTo>
                    <a:pt x="56825" y="92950"/>
                  </a:lnTo>
                  <a:lnTo>
                    <a:pt x="33765" y="108464"/>
                  </a:lnTo>
                  <a:lnTo>
                    <a:pt x="15807" y="129571"/>
                  </a:lnTo>
                  <a:lnTo>
                    <a:pt x="4151" y="155072"/>
                  </a:lnTo>
                  <a:lnTo>
                    <a:pt x="0" y="183768"/>
                  </a:lnTo>
                  <a:lnTo>
                    <a:pt x="0" y="311191"/>
                  </a:lnTo>
                  <a:lnTo>
                    <a:pt x="5026" y="316216"/>
                  </a:lnTo>
                  <a:lnTo>
                    <a:pt x="197030" y="316216"/>
                  </a:lnTo>
                  <a:lnTo>
                    <a:pt x="202056" y="311191"/>
                  </a:lnTo>
                  <a:lnTo>
                    <a:pt x="202056" y="242640"/>
                  </a:lnTo>
                  <a:lnTo>
                    <a:pt x="77242" y="242640"/>
                  </a:lnTo>
                  <a:lnTo>
                    <a:pt x="72216" y="237614"/>
                  </a:lnTo>
                  <a:lnTo>
                    <a:pt x="72216" y="181965"/>
                  </a:lnTo>
                  <a:lnTo>
                    <a:pt x="48375" y="181965"/>
                  </a:lnTo>
                  <a:lnTo>
                    <a:pt x="44664" y="179820"/>
                  </a:lnTo>
                  <a:lnTo>
                    <a:pt x="40654" y="172880"/>
                  </a:lnTo>
                  <a:lnTo>
                    <a:pt x="40654" y="168602"/>
                  </a:lnTo>
                  <a:lnTo>
                    <a:pt x="78926" y="102316"/>
                  </a:lnTo>
                  <a:lnTo>
                    <a:pt x="159152" y="102316"/>
                  </a:lnTo>
                  <a:lnTo>
                    <a:pt x="145230" y="92950"/>
                  </a:lnTo>
                  <a:lnTo>
                    <a:pt x="160428" y="81349"/>
                  </a:lnTo>
                  <a:lnTo>
                    <a:pt x="172704" y="66717"/>
                  </a:lnTo>
                  <a:lnTo>
                    <a:pt x="181520" y="49593"/>
                  </a:lnTo>
                  <a:lnTo>
                    <a:pt x="186334" y="30517"/>
                  </a:lnTo>
                  <a:lnTo>
                    <a:pt x="175707" y="30368"/>
                  </a:lnTo>
                  <a:lnTo>
                    <a:pt x="167255" y="29739"/>
                  </a:lnTo>
                  <a:lnTo>
                    <a:pt x="148479" y="26184"/>
                  </a:lnTo>
                  <a:lnTo>
                    <a:pt x="124648" y="17128"/>
                  </a:lnTo>
                  <a:lnTo>
                    <a:pt x="101027" y="0"/>
                  </a:lnTo>
                  <a:close/>
                </a:path>
                <a:path w="202565" h="316229">
                  <a:moveTo>
                    <a:pt x="159152" y="102316"/>
                  </a:moveTo>
                  <a:lnTo>
                    <a:pt x="123129" y="102316"/>
                  </a:lnTo>
                  <a:lnTo>
                    <a:pt x="161401" y="168602"/>
                  </a:lnTo>
                  <a:lnTo>
                    <a:pt x="161401" y="172880"/>
                  </a:lnTo>
                  <a:lnTo>
                    <a:pt x="157391" y="179820"/>
                  </a:lnTo>
                  <a:lnTo>
                    <a:pt x="153681" y="181966"/>
                  </a:lnTo>
                  <a:lnTo>
                    <a:pt x="129839" y="181966"/>
                  </a:lnTo>
                  <a:lnTo>
                    <a:pt x="129839" y="237614"/>
                  </a:lnTo>
                  <a:lnTo>
                    <a:pt x="124813" y="242640"/>
                  </a:lnTo>
                  <a:lnTo>
                    <a:pt x="202056" y="242640"/>
                  </a:lnTo>
                  <a:lnTo>
                    <a:pt x="202056" y="183768"/>
                  </a:lnTo>
                  <a:lnTo>
                    <a:pt x="197904" y="155072"/>
                  </a:lnTo>
                  <a:lnTo>
                    <a:pt x="186248" y="129571"/>
                  </a:lnTo>
                  <a:lnTo>
                    <a:pt x="168290" y="108464"/>
                  </a:lnTo>
                  <a:lnTo>
                    <a:pt x="159152" y="102316"/>
                  </a:lnTo>
                  <a:close/>
                </a:path>
                <a:path w="202565" h="316229">
                  <a:moveTo>
                    <a:pt x="123129" y="102316"/>
                  </a:moveTo>
                  <a:lnTo>
                    <a:pt x="78926" y="102316"/>
                  </a:lnTo>
                  <a:lnTo>
                    <a:pt x="85986" y="104193"/>
                  </a:lnTo>
                  <a:lnTo>
                    <a:pt x="93388" y="105197"/>
                  </a:lnTo>
                  <a:lnTo>
                    <a:pt x="108667" y="105197"/>
                  </a:lnTo>
                  <a:lnTo>
                    <a:pt x="116069" y="104193"/>
                  </a:lnTo>
                  <a:lnTo>
                    <a:pt x="123129" y="102316"/>
                  </a:lnTo>
                  <a:close/>
                </a:path>
              </a:pathLst>
            </a:custGeom>
            <a:solidFill>
              <a:srgbClr val="043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63410" y="4594943"/>
              <a:ext cx="170700" cy="74972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910789" y="2118062"/>
            <a:ext cx="4022725" cy="403860"/>
            <a:chOff x="910789" y="2118062"/>
            <a:chExt cx="4022725" cy="403860"/>
          </a:xfrm>
        </p:grpSpPr>
        <p:sp>
          <p:nvSpPr>
            <p:cNvPr id="46" name="object 46"/>
            <p:cNvSpPr/>
            <p:nvPr/>
          </p:nvSpPr>
          <p:spPr>
            <a:xfrm>
              <a:off x="910789" y="2277570"/>
              <a:ext cx="335280" cy="244475"/>
            </a:xfrm>
            <a:custGeom>
              <a:avLst/>
              <a:gdLst/>
              <a:ahLst/>
              <a:cxnLst/>
              <a:rect l="l" t="t" r="r" b="b"/>
              <a:pathLst>
                <a:path w="335280" h="244475">
                  <a:moveTo>
                    <a:pt x="127768" y="0"/>
                  </a:moveTo>
                  <a:lnTo>
                    <a:pt x="29969" y="0"/>
                  </a:lnTo>
                  <a:lnTo>
                    <a:pt x="24272" y="2820"/>
                  </a:lnTo>
                  <a:lnTo>
                    <a:pt x="16529" y="12063"/>
                  </a:lnTo>
                  <a:lnTo>
                    <a:pt x="14877" y="18395"/>
                  </a:lnTo>
                  <a:lnTo>
                    <a:pt x="18123" y="37572"/>
                  </a:lnTo>
                  <a:lnTo>
                    <a:pt x="11939" y="37572"/>
                  </a:lnTo>
                  <a:lnTo>
                    <a:pt x="7479" y="39492"/>
                  </a:lnTo>
                  <a:lnTo>
                    <a:pt x="1343" y="46685"/>
                  </a:lnTo>
                  <a:lnTo>
                    <a:pt x="0" y="51366"/>
                  </a:lnTo>
                  <a:lnTo>
                    <a:pt x="26841" y="226421"/>
                  </a:lnTo>
                  <a:lnTo>
                    <a:pt x="323332" y="244215"/>
                  </a:lnTo>
                  <a:lnTo>
                    <a:pt x="327789" y="242134"/>
                  </a:lnTo>
                  <a:lnTo>
                    <a:pt x="333887" y="234995"/>
                  </a:lnTo>
                  <a:lnTo>
                    <a:pt x="335270" y="230343"/>
                  </a:lnTo>
                  <a:lnTo>
                    <a:pt x="309006" y="51276"/>
                  </a:lnTo>
                  <a:lnTo>
                    <a:pt x="307822" y="43304"/>
                  </a:lnTo>
                  <a:lnTo>
                    <a:pt x="301028" y="37572"/>
                  </a:lnTo>
                  <a:lnTo>
                    <a:pt x="163582" y="37572"/>
                  </a:lnTo>
                  <a:lnTo>
                    <a:pt x="135090" y="3701"/>
                  </a:lnTo>
                  <a:lnTo>
                    <a:pt x="127768" y="0"/>
                  </a:lnTo>
                  <a:close/>
                </a:path>
              </a:pathLst>
            </a:custGeom>
            <a:solidFill>
              <a:srgbClr val="043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0562" y="2149668"/>
              <a:ext cx="288306" cy="30753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49923" y="2118062"/>
              <a:ext cx="383158" cy="383126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565650" y="4158615"/>
            <a:ext cx="3060700" cy="257429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7205218" y="4198111"/>
            <a:ext cx="30035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spc="-155" dirty="0">
                <a:solidFill>
                  <a:srgbClr val="FFFFFF"/>
                </a:solidFill>
                <a:latin typeface="Tahoma"/>
                <a:cs typeface="Tahoma"/>
              </a:rPr>
              <a:t>100%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511553" y="2072767"/>
            <a:ext cx="2310130" cy="1350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04469D"/>
                </a:solidFill>
                <a:latin typeface="Tahoma"/>
                <a:cs typeface="Tahoma"/>
              </a:rPr>
              <a:t>The</a:t>
            </a:r>
            <a:r>
              <a:rPr sz="1600" spc="-155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4469D"/>
                </a:solidFill>
                <a:latin typeface="Tahoma"/>
                <a:cs typeface="Tahoma"/>
              </a:rPr>
              <a:t>total</a:t>
            </a:r>
            <a:r>
              <a:rPr sz="1600" spc="-12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469D"/>
                </a:solidFill>
                <a:latin typeface="Tahoma"/>
                <a:cs typeface="Tahoma"/>
              </a:rPr>
              <a:t>number</a:t>
            </a:r>
            <a:r>
              <a:rPr sz="1600" spc="-13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4469D"/>
                </a:solidFill>
                <a:latin typeface="Tahoma"/>
                <a:cs typeface="Tahoma"/>
              </a:rPr>
              <a:t>of</a:t>
            </a:r>
            <a:r>
              <a:rPr sz="1600" spc="-130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469D"/>
                </a:solidFill>
                <a:latin typeface="Tahoma"/>
                <a:cs typeface="Tahoma"/>
              </a:rPr>
              <a:t>cases </a:t>
            </a:r>
            <a:r>
              <a:rPr sz="1600" dirty="0">
                <a:solidFill>
                  <a:srgbClr val="04469D"/>
                </a:solidFill>
                <a:latin typeface="Tahoma"/>
                <a:cs typeface="Tahoma"/>
              </a:rPr>
              <a:t>received</a:t>
            </a:r>
            <a:r>
              <a:rPr sz="1600" spc="-95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04469D"/>
                </a:solidFill>
                <a:latin typeface="Tahoma"/>
                <a:cs typeface="Tahoma"/>
              </a:rPr>
              <a:t>by</a:t>
            </a:r>
            <a:r>
              <a:rPr sz="1600" spc="-105" dirty="0">
                <a:solidFill>
                  <a:srgbClr val="04469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469D"/>
                </a:solidFill>
                <a:latin typeface="Tahoma"/>
                <a:cs typeface="Tahoma"/>
              </a:rPr>
              <a:t>VMC</a:t>
            </a:r>
            <a:endParaRPr sz="1600">
              <a:latin typeface="Tahoma"/>
              <a:cs typeface="Tahoma"/>
            </a:endParaRPr>
          </a:p>
          <a:p>
            <a:pPr marL="153035">
              <a:lnSpc>
                <a:spcPct val="100000"/>
              </a:lnSpc>
              <a:spcBef>
                <a:spcPts val="1310"/>
              </a:spcBef>
            </a:pPr>
            <a:r>
              <a:rPr sz="6600" b="1" spc="-697" baseline="-1262" dirty="0">
                <a:solidFill>
                  <a:srgbClr val="8AD7CE"/>
                </a:solidFill>
                <a:latin typeface="Tahoma"/>
                <a:cs typeface="Tahoma"/>
              </a:rPr>
              <a:t>39</a:t>
            </a:r>
            <a:r>
              <a:rPr sz="6600" b="1" spc="-825" baseline="-1262" dirty="0">
                <a:solidFill>
                  <a:srgbClr val="8AD7CE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4469D"/>
                </a:solidFill>
                <a:latin typeface="Tahoma"/>
                <a:cs typeface="Tahoma"/>
              </a:rPr>
              <a:t>cases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2" name="object 5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659280" y="2386434"/>
            <a:ext cx="2039666" cy="61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42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514</Words>
  <Application>Microsoft Macintosh PowerPoint</Application>
  <PresentationFormat>Widescreen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Segoe UI</vt:lpstr>
      <vt:lpstr>Segoe UI Light</vt:lpstr>
      <vt:lpstr>Tahoma</vt:lpstr>
      <vt:lpstr>Times New Roman</vt:lpstr>
      <vt:lpstr>Wingdings</vt:lpstr>
      <vt:lpstr>Office Theme</vt:lpstr>
      <vt:lpstr>PowerPoint Presentation</vt:lpstr>
      <vt:lpstr>CONTENTS</vt:lpstr>
      <vt:lpstr>PowerPoint Presentation</vt:lpstr>
      <vt:lpstr>PowerPoint Presentation</vt:lpstr>
      <vt:lpstr>PowerPoint Presentation</vt:lpstr>
      <vt:lpstr>Mediation stakeholders in Vietnam </vt:lpstr>
      <vt:lpstr>PowerPoint Presentation</vt:lpstr>
      <vt:lpstr>PowerPoint Presentation</vt:lpstr>
      <vt:lpstr>PowerPoint Presentation</vt:lpstr>
      <vt:lpstr>PowerPoint Presentation</vt:lpstr>
      <vt:lpstr>Mediation Practice in Vietnam - A Forward-Looking Method</vt:lpstr>
      <vt:lpstr>Adoption of Hybrid Mechanisms in Vietnam</vt:lpstr>
      <vt:lpstr>Arb-Med-Arb Protocol </vt:lpstr>
      <vt:lpstr>Enforcement of Mediated Settlement Agreement (MSA)</vt:lpstr>
      <vt:lpstr>Case study:</vt:lpstr>
      <vt:lpstr>Why IP Mediation is not regularly used?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DELL5505</dc:creator>
  <cp:lastModifiedBy>Tran Van. Nam</cp:lastModifiedBy>
  <cp:revision>5</cp:revision>
  <dcterms:created xsi:type="dcterms:W3CDTF">2025-02-05T14:18:54Z</dcterms:created>
  <dcterms:modified xsi:type="dcterms:W3CDTF">2025-02-12T02:01:06Z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2025-02-05T00:00:00Z</vt:filetime>
  </property>
  <property fmtid="{D5CDD505-2E9C-101B-9397-08002B2CF9AE}" pid="5" name="Producer">
    <vt:lpwstr>Microsoft® PowerPoint® for Microsoft 365</vt:lpwstr>
  </property>
</Properties>
</file>